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9" r:id="rId3"/>
    <p:sldId id="330" r:id="rId4"/>
    <p:sldId id="258" r:id="rId5"/>
    <p:sldId id="332" r:id="rId6"/>
    <p:sldId id="319" r:id="rId7"/>
    <p:sldId id="270" r:id="rId8"/>
    <p:sldId id="331" r:id="rId9"/>
    <p:sldId id="320" r:id="rId10"/>
    <p:sldId id="322" r:id="rId11"/>
    <p:sldId id="324" r:id="rId12"/>
    <p:sldId id="328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5EF01"/>
    <a:srgbClr val="E1EFFF"/>
    <a:srgbClr val="BAF8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86474" autoAdjust="0"/>
  </p:normalViewPr>
  <p:slideViewPr>
    <p:cSldViewPr>
      <p:cViewPr varScale="1">
        <p:scale>
          <a:sx n="60" d="100"/>
          <a:sy n="60" d="100"/>
        </p:scale>
        <p:origin x="-7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2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AB83A-79B6-421A-AC03-9147BA2C679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006BE0-2C40-446B-804E-5A29E8D378E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algn="just"/>
          <a:r>
            <a:rPr lang="ru-RU" sz="1800" dirty="0" smtClean="0">
              <a:solidFill>
                <a:schemeClr val="bg1"/>
              </a:solidFill>
            </a:rPr>
            <a:t>Концепция развития международных автомобильных перевозок ТРАСЕКА (разработан совместно с МСАТ)</a:t>
          </a:r>
          <a:endParaRPr lang="ru-RU" sz="1800" dirty="0">
            <a:solidFill>
              <a:schemeClr val="bg1"/>
            </a:solidFill>
          </a:endParaRPr>
        </a:p>
      </dgm:t>
    </dgm:pt>
    <dgm:pt modelId="{7CD297B5-84E8-41DC-93EB-5734C433F7BD}" type="parTrans" cxnId="{1B435AA4-73F6-42AB-A81F-1D26973B55E0}">
      <dgm:prSet/>
      <dgm:spPr/>
      <dgm:t>
        <a:bodyPr/>
        <a:lstStyle/>
        <a:p>
          <a:endParaRPr lang="ru-RU"/>
        </a:p>
      </dgm:t>
    </dgm:pt>
    <dgm:pt modelId="{5F2ABA41-4CD3-4D14-B505-084B6C981714}" type="sibTrans" cxnId="{1B435AA4-73F6-42AB-A81F-1D26973B55E0}">
      <dgm:prSet/>
      <dgm:spPr/>
      <dgm:t>
        <a:bodyPr/>
        <a:lstStyle/>
        <a:p>
          <a:endParaRPr lang="ru-RU"/>
        </a:p>
      </dgm:t>
    </dgm:pt>
    <dgm:pt modelId="{F5C6F0AA-22D5-4EC8-8E1F-F291791FF1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2400" b="1" dirty="0" smtClean="0"/>
            <a:t>Развитие автомобильного транспорта на коридоре ТРАСЕКА</a:t>
          </a:r>
          <a:endParaRPr lang="ru-RU" sz="2400" b="1" dirty="0"/>
        </a:p>
      </dgm:t>
    </dgm:pt>
    <dgm:pt modelId="{712C44C7-00C5-4157-8CBB-FAC8753CFD35}" type="sibTrans" cxnId="{D6F02CA0-489F-4708-A533-918602ECD286}">
      <dgm:prSet/>
      <dgm:spPr/>
      <dgm:t>
        <a:bodyPr/>
        <a:lstStyle/>
        <a:p>
          <a:endParaRPr lang="ru-RU"/>
        </a:p>
      </dgm:t>
    </dgm:pt>
    <dgm:pt modelId="{27E4D49A-8E28-4555-B5BB-0EC2546380E8}" type="parTrans" cxnId="{D6F02CA0-489F-4708-A533-918602ECD286}">
      <dgm:prSet/>
      <dgm:spPr/>
      <dgm:t>
        <a:bodyPr/>
        <a:lstStyle/>
        <a:p>
          <a:endParaRPr lang="ru-RU"/>
        </a:p>
      </dgm:t>
    </dgm:pt>
    <dgm:pt modelId="{94DD3585-F5E6-4642-8B78-231C56D9B83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</a:rPr>
            <a:t>Содействие реализации инициативы МСАТ «Модельное Шоссе». ТРАСЕКА ведет переговоры с Европейской Комиссией  о возможностях изыскания средств  для реализации отдельных сегментов проекта.</a:t>
          </a:r>
          <a:endParaRPr lang="ru-RU" sz="1800" dirty="0">
            <a:solidFill>
              <a:schemeClr val="bg1"/>
            </a:solidFill>
          </a:endParaRPr>
        </a:p>
      </dgm:t>
    </dgm:pt>
    <dgm:pt modelId="{F90C362E-3137-4789-9516-8E52146CD72E}" type="sibTrans" cxnId="{766769F1-C4E6-4CA4-BA99-7D055A11D8D2}">
      <dgm:prSet/>
      <dgm:spPr/>
      <dgm:t>
        <a:bodyPr/>
        <a:lstStyle/>
        <a:p>
          <a:endParaRPr lang="ru-RU"/>
        </a:p>
      </dgm:t>
    </dgm:pt>
    <dgm:pt modelId="{6CEB5CDC-8F8A-45DD-81DD-ACB6175E07B3}" type="parTrans" cxnId="{766769F1-C4E6-4CA4-BA99-7D055A11D8D2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3972AD7-E9AE-4569-BC5A-EC697B38519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 sz="4000" dirty="0"/>
        </a:p>
      </dgm:t>
    </dgm:pt>
    <dgm:pt modelId="{53956E17-0163-4BAC-AE3A-3B70B1E40D3D}" type="sibTrans" cxnId="{D1788C90-8A05-48D2-8DC9-97309E260E7F}">
      <dgm:prSet/>
      <dgm:spPr/>
      <dgm:t>
        <a:bodyPr/>
        <a:lstStyle/>
        <a:p>
          <a:endParaRPr lang="ru-RU"/>
        </a:p>
      </dgm:t>
    </dgm:pt>
    <dgm:pt modelId="{5AA5998E-ECAA-4905-94F4-A2BD87584650}" type="parTrans" cxnId="{D1788C90-8A05-48D2-8DC9-97309E260E7F}">
      <dgm:prSet/>
      <dgm:spPr/>
      <dgm:t>
        <a:bodyPr/>
        <a:lstStyle/>
        <a:p>
          <a:endParaRPr lang="ru-RU"/>
        </a:p>
      </dgm:t>
    </dgm:pt>
    <dgm:pt modelId="{BB2FE185-B8D6-4278-8F98-84B8D94A3FB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</a:rPr>
            <a:t>Разработка цифровых карт дорог ТРАСЕКА</a:t>
          </a:r>
          <a:endParaRPr lang="ru-RU" sz="1800" dirty="0">
            <a:solidFill>
              <a:schemeClr val="bg1"/>
            </a:solidFill>
          </a:endParaRPr>
        </a:p>
      </dgm:t>
    </dgm:pt>
    <dgm:pt modelId="{515EAD67-F7A6-4263-AA09-8C95DBBD87F4}" type="parTrans" cxnId="{3975EB8F-FBF3-4BDC-B574-1FAE3732602D}">
      <dgm:prSet/>
      <dgm:spPr/>
      <dgm:t>
        <a:bodyPr/>
        <a:lstStyle/>
        <a:p>
          <a:endParaRPr lang="ru-RU"/>
        </a:p>
      </dgm:t>
    </dgm:pt>
    <dgm:pt modelId="{09A21850-75B9-4071-8C95-06D756505C74}" type="sibTrans" cxnId="{3975EB8F-FBF3-4BDC-B574-1FAE3732602D}">
      <dgm:prSet/>
      <dgm:spPr/>
      <dgm:t>
        <a:bodyPr/>
        <a:lstStyle/>
        <a:p>
          <a:endParaRPr lang="ru-RU"/>
        </a:p>
      </dgm:t>
    </dgm:pt>
    <dgm:pt modelId="{C1007A0A-BE0D-4D70-9B5C-D7A1DCB4784B}" type="pres">
      <dgm:prSet presAssocID="{833AB83A-79B6-421A-AC03-9147BA2C67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9D89DF-03A0-4309-8D39-82CB51F74C61}" type="pres">
      <dgm:prSet presAssocID="{33972AD7-E9AE-4569-BC5A-EC697B385196}" presName="root" presStyleCnt="0"/>
      <dgm:spPr/>
      <dgm:t>
        <a:bodyPr/>
        <a:lstStyle/>
        <a:p>
          <a:endParaRPr lang="ru-RU"/>
        </a:p>
      </dgm:t>
    </dgm:pt>
    <dgm:pt modelId="{0E88A800-2C9B-47BE-A261-00660EE3FFF4}" type="pres">
      <dgm:prSet presAssocID="{33972AD7-E9AE-4569-BC5A-EC697B385196}" presName="rootComposite" presStyleCnt="0"/>
      <dgm:spPr/>
      <dgm:t>
        <a:bodyPr/>
        <a:lstStyle/>
        <a:p>
          <a:endParaRPr lang="ru-RU"/>
        </a:p>
      </dgm:t>
    </dgm:pt>
    <dgm:pt modelId="{A67736AE-3215-4FD3-B648-0FFCABC2A2D9}" type="pres">
      <dgm:prSet presAssocID="{33972AD7-E9AE-4569-BC5A-EC697B385196}" presName="rootText" presStyleLbl="node1" presStyleIdx="0" presStyleCnt="2" custAng="0" custScaleX="129251" custScaleY="186014" custLinFactNeighborX="11770" custLinFactNeighborY="-306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3D6C992-92B5-449F-9E15-75474886FDDE}" type="pres">
      <dgm:prSet presAssocID="{33972AD7-E9AE-4569-BC5A-EC697B385196}" presName="rootConnector" presStyleLbl="node1" presStyleIdx="0" presStyleCnt="2"/>
      <dgm:spPr/>
      <dgm:t>
        <a:bodyPr/>
        <a:lstStyle/>
        <a:p>
          <a:endParaRPr lang="ru-RU"/>
        </a:p>
      </dgm:t>
    </dgm:pt>
    <dgm:pt modelId="{67DBC066-C394-436D-85CE-738A1CAEB680}" type="pres">
      <dgm:prSet presAssocID="{33972AD7-E9AE-4569-BC5A-EC697B385196}" presName="childShape" presStyleCnt="0"/>
      <dgm:spPr/>
      <dgm:t>
        <a:bodyPr/>
        <a:lstStyle/>
        <a:p>
          <a:endParaRPr lang="ru-RU"/>
        </a:p>
      </dgm:t>
    </dgm:pt>
    <dgm:pt modelId="{1EA6831D-3F74-4CB0-88CC-9019CD105933}" type="pres">
      <dgm:prSet presAssocID="{7CD297B5-84E8-41DC-93EB-5734C433F7B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AB7773C3-03E3-4D62-A52B-F4C08DEB2419}" type="pres">
      <dgm:prSet presAssocID="{C1006BE0-2C40-446B-804E-5A29E8D378E4}" presName="childText" presStyleLbl="bgAcc1" presStyleIdx="0" presStyleCnt="3" custScaleX="950337" custScaleY="126759" custLinFactNeighborX="2314" custLinFactNeighborY="1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036A3-88B9-4F1A-9EBC-C7FAA47B525A}" type="pres">
      <dgm:prSet presAssocID="{6CEB5CDC-8F8A-45DD-81DD-ACB6175E07B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DCE79DB-A2C5-4F30-A04D-BC2C0F1B45C3}" type="pres">
      <dgm:prSet presAssocID="{94DD3585-F5E6-4642-8B78-231C56D9B831}" presName="childText" presStyleLbl="bgAcc1" presStyleIdx="1" presStyleCnt="3" custScaleX="955608" custScaleY="178573" custLinFactNeighborX="-2342" custLinFactNeighborY="4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C4ECA-E113-4A4E-8766-BDDEA04D5BBD}" type="pres">
      <dgm:prSet presAssocID="{515EAD67-F7A6-4263-AA09-8C95DBBD87F4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A2381D1-3B78-4EA1-99F6-5B12332E816E}" type="pres">
      <dgm:prSet presAssocID="{BB2FE185-B8D6-4278-8F98-84B8D94A3FBA}" presName="childText" presStyleLbl="bgAcc1" presStyleIdx="2" presStyleCnt="3" custScaleX="951041" custScaleY="128786" custLinFactNeighborX="-2342" custLinFactNeighborY="86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4086-C6C6-4D7D-B515-8BC61D3C3B5A}" type="pres">
      <dgm:prSet presAssocID="{F5C6F0AA-22D5-4EC8-8E1F-F291791FF1AD}" presName="root" presStyleCnt="0"/>
      <dgm:spPr/>
      <dgm:t>
        <a:bodyPr/>
        <a:lstStyle/>
        <a:p>
          <a:endParaRPr lang="ru-RU"/>
        </a:p>
      </dgm:t>
    </dgm:pt>
    <dgm:pt modelId="{B9486FA5-8791-4E08-B7BE-069CCF97BF8F}" type="pres">
      <dgm:prSet presAssocID="{F5C6F0AA-22D5-4EC8-8E1F-F291791FF1AD}" presName="rootComposite" presStyleCnt="0"/>
      <dgm:spPr/>
      <dgm:t>
        <a:bodyPr/>
        <a:lstStyle/>
        <a:p>
          <a:endParaRPr lang="ru-RU"/>
        </a:p>
      </dgm:t>
    </dgm:pt>
    <dgm:pt modelId="{400C3189-86DF-423C-B379-E2477FF63C52}" type="pres">
      <dgm:prSet presAssocID="{F5C6F0AA-22D5-4EC8-8E1F-F291791FF1AD}" presName="rootText" presStyleLbl="node1" presStyleIdx="1" presStyleCnt="2" custScaleX="639065" custScaleY="181161" custLinFactNeighborX="-7672" custLinFactNeighborY="-306"/>
      <dgm:spPr/>
      <dgm:t>
        <a:bodyPr/>
        <a:lstStyle/>
        <a:p>
          <a:endParaRPr lang="ru-RU"/>
        </a:p>
      </dgm:t>
    </dgm:pt>
    <dgm:pt modelId="{19FC6E1F-7CB0-41E3-AA70-02C45BD38D92}" type="pres">
      <dgm:prSet presAssocID="{F5C6F0AA-22D5-4EC8-8E1F-F291791FF1AD}" presName="rootConnector" presStyleLbl="node1" presStyleIdx="1" presStyleCnt="2"/>
      <dgm:spPr/>
      <dgm:t>
        <a:bodyPr/>
        <a:lstStyle/>
        <a:p>
          <a:endParaRPr lang="ru-RU"/>
        </a:p>
      </dgm:t>
    </dgm:pt>
    <dgm:pt modelId="{5A0D2E14-0C06-40FE-93AE-9F8B4BE08566}" type="pres">
      <dgm:prSet presAssocID="{F5C6F0AA-22D5-4EC8-8E1F-F291791FF1AD}" presName="childShape" presStyleCnt="0"/>
      <dgm:spPr/>
      <dgm:t>
        <a:bodyPr/>
        <a:lstStyle/>
        <a:p>
          <a:endParaRPr lang="ru-RU"/>
        </a:p>
      </dgm:t>
    </dgm:pt>
  </dgm:ptLst>
  <dgm:cxnLst>
    <dgm:cxn modelId="{1D6BA47B-1F4E-48BC-AD04-66A5C4B6309F}" type="presOf" srcId="{515EAD67-F7A6-4263-AA09-8C95DBBD87F4}" destId="{E64C4ECA-E113-4A4E-8766-BDDEA04D5BBD}" srcOrd="0" destOrd="0" presId="urn:microsoft.com/office/officeart/2005/8/layout/hierarchy3"/>
    <dgm:cxn modelId="{0219E708-C436-4A9C-8FC7-975E772C25E1}" type="presOf" srcId="{BB2FE185-B8D6-4278-8F98-84B8D94A3FBA}" destId="{0A2381D1-3B78-4EA1-99F6-5B12332E816E}" srcOrd="0" destOrd="0" presId="urn:microsoft.com/office/officeart/2005/8/layout/hierarchy3"/>
    <dgm:cxn modelId="{6A28845C-2EE8-4A3D-A44D-6190813A4439}" type="presOf" srcId="{6CEB5CDC-8F8A-45DD-81DD-ACB6175E07B3}" destId="{10F036A3-88B9-4F1A-9EBC-C7FAA47B525A}" srcOrd="0" destOrd="0" presId="urn:microsoft.com/office/officeart/2005/8/layout/hierarchy3"/>
    <dgm:cxn modelId="{F7C2CD23-07EA-4583-AB63-CD86A9FFF212}" type="presOf" srcId="{33972AD7-E9AE-4569-BC5A-EC697B385196}" destId="{A3D6C992-92B5-449F-9E15-75474886FDDE}" srcOrd="1" destOrd="0" presId="urn:microsoft.com/office/officeart/2005/8/layout/hierarchy3"/>
    <dgm:cxn modelId="{3975EB8F-FBF3-4BDC-B574-1FAE3732602D}" srcId="{33972AD7-E9AE-4569-BC5A-EC697B385196}" destId="{BB2FE185-B8D6-4278-8F98-84B8D94A3FBA}" srcOrd="2" destOrd="0" parTransId="{515EAD67-F7A6-4263-AA09-8C95DBBD87F4}" sibTransId="{09A21850-75B9-4071-8C95-06D756505C74}"/>
    <dgm:cxn modelId="{26307A9D-0E43-4949-AFB1-97263EFDF4E0}" type="presOf" srcId="{833AB83A-79B6-421A-AC03-9147BA2C679C}" destId="{C1007A0A-BE0D-4D70-9B5C-D7A1DCB4784B}" srcOrd="0" destOrd="0" presId="urn:microsoft.com/office/officeart/2005/8/layout/hierarchy3"/>
    <dgm:cxn modelId="{D6F02CA0-489F-4708-A533-918602ECD286}" srcId="{833AB83A-79B6-421A-AC03-9147BA2C679C}" destId="{F5C6F0AA-22D5-4EC8-8E1F-F291791FF1AD}" srcOrd="1" destOrd="0" parTransId="{27E4D49A-8E28-4555-B5BB-0EC2546380E8}" sibTransId="{712C44C7-00C5-4157-8CBB-FAC8753CFD35}"/>
    <dgm:cxn modelId="{392C5A03-358F-4807-8D23-2952C942B730}" type="presOf" srcId="{33972AD7-E9AE-4569-BC5A-EC697B385196}" destId="{A67736AE-3215-4FD3-B648-0FFCABC2A2D9}" srcOrd="0" destOrd="0" presId="urn:microsoft.com/office/officeart/2005/8/layout/hierarchy3"/>
    <dgm:cxn modelId="{69D163ED-8D45-43D7-B25C-6CAF1840E524}" type="presOf" srcId="{C1006BE0-2C40-446B-804E-5A29E8D378E4}" destId="{AB7773C3-03E3-4D62-A52B-F4C08DEB2419}" srcOrd="0" destOrd="0" presId="urn:microsoft.com/office/officeart/2005/8/layout/hierarchy3"/>
    <dgm:cxn modelId="{766769F1-C4E6-4CA4-BA99-7D055A11D8D2}" srcId="{33972AD7-E9AE-4569-BC5A-EC697B385196}" destId="{94DD3585-F5E6-4642-8B78-231C56D9B831}" srcOrd="1" destOrd="0" parTransId="{6CEB5CDC-8F8A-45DD-81DD-ACB6175E07B3}" sibTransId="{F90C362E-3137-4789-9516-8E52146CD72E}"/>
    <dgm:cxn modelId="{010102DF-6007-498D-8A4B-4657D058D1E6}" type="presOf" srcId="{F5C6F0AA-22D5-4EC8-8E1F-F291791FF1AD}" destId="{400C3189-86DF-423C-B379-E2477FF63C52}" srcOrd="0" destOrd="0" presId="urn:microsoft.com/office/officeart/2005/8/layout/hierarchy3"/>
    <dgm:cxn modelId="{AD4325EF-70D5-4320-A313-7FE9CD41C404}" type="presOf" srcId="{F5C6F0AA-22D5-4EC8-8E1F-F291791FF1AD}" destId="{19FC6E1F-7CB0-41E3-AA70-02C45BD38D92}" srcOrd="1" destOrd="0" presId="urn:microsoft.com/office/officeart/2005/8/layout/hierarchy3"/>
    <dgm:cxn modelId="{D1788C90-8A05-48D2-8DC9-97309E260E7F}" srcId="{833AB83A-79B6-421A-AC03-9147BA2C679C}" destId="{33972AD7-E9AE-4569-BC5A-EC697B385196}" srcOrd="0" destOrd="0" parTransId="{5AA5998E-ECAA-4905-94F4-A2BD87584650}" sibTransId="{53956E17-0163-4BAC-AE3A-3B70B1E40D3D}"/>
    <dgm:cxn modelId="{1B435AA4-73F6-42AB-A81F-1D26973B55E0}" srcId="{33972AD7-E9AE-4569-BC5A-EC697B385196}" destId="{C1006BE0-2C40-446B-804E-5A29E8D378E4}" srcOrd="0" destOrd="0" parTransId="{7CD297B5-84E8-41DC-93EB-5734C433F7BD}" sibTransId="{5F2ABA41-4CD3-4D14-B505-084B6C981714}"/>
    <dgm:cxn modelId="{3E74D293-05AC-40B5-8422-AD4BFE2AE6F9}" type="presOf" srcId="{94DD3585-F5E6-4642-8B78-231C56D9B831}" destId="{DDCE79DB-A2C5-4F30-A04D-BC2C0F1B45C3}" srcOrd="0" destOrd="0" presId="urn:microsoft.com/office/officeart/2005/8/layout/hierarchy3"/>
    <dgm:cxn modelId="{24E0F0A6-2B43-4BD2-A208-635417875C42}" type="presOf" srcId="{7CD297B5-84E8-41DC-93EB-5734C433F7BD}" destId="{1EA6831D-3F74-4CB0-88CC-9019CD105933}" srcOrd="0" destOrd="0" presId="urn:microsoft.com/office/officeart/2005/8/layout/hierarchy3"/>
    <dgm:cxn modelId="{891EE057-F678-4730-B19B-590C85BE5000}" type="presParOf" srcId="{C1007A0A-BE0D-4D70-9B5C-D7A1DCB4784B}" destId="{A99D89DF-03A0-4309-8D39-82CB51F74C61}" srcOrd="0" destOrd="0" presId="urn:microsoft.com/office/officeart/2005/8/layout/hierarchy3"/>
    <dgm:cxn modelId="{3C9E81EE-C6E0-41E8-ACC3-15464095D4B8}" type="presParOf" srcId="{A99D89DF-03A0-4309-8D39-82CB51F74C61}" destId="{0E88A800-2C9B-47BE-A261-00660EE3FFF4}" srcOrd="0" destOrd="0" presId="urn:microsoft.com/office/officeart/2005/8/layout/hierarchy3"/>
    <dgm:cxn modelId="{A53B001A-0723-44AF-82A0-3D0017FB5BC1}" type="presParOf" srcId="{0E88A800-2C9B-47BE-A261-00660EE3FFF4}" destId="{A67736AE-3215-4FD3-B648-0FFCABC2A2D9}" srcOrd="0" destOrd="0" presId="urn:microsoft.com/office/officeart/2005/8/layout/hierarchy3"/>
    <dgm:cxn modelId="{DAF0D8D0-E045-439F-9795-86B867776CFA}" type="presParOf" srcId="{0E88A800-2C9B-47BE-A261-00660EE3FFF4}" destId="{A3D6C992-92B5-449F-9E15-75474886FDDE}" srcOrd="1" destOrd="0" presId="urn:microsoft.com/office/officeart/2005/8/layout/hierarchy3"/>
    <dgm:cxn modelId="{AFB7AA13-FE70-4C26-A02F-23D8B7C93F70}" type="presParOf" srcId="{A99D89DF-03A0-4309-8D39-82CB51F74C61}" destId="{67DBC066-C394-436D-85CE-738A1CAEB680}" srcOrd="1" destOrd="0" presId="urn:microsoft.com/office/officeart/2005/8/layout/hierarchy3"/>
    <dgm:cxn modelId="{E8CC1F76-89C5-4067-A1B8-81E737546F12}" type="presParOf" srcId="{67DBC066-C394-436D-85CE-738A1CAEB680}" destId="{1EA6831D-3F74-4CB0-88CC-9019CD105933}" srcOrd="0" destOrd="0" presId="urn:microsoft.com/office/officeart/2005/8/layout/hierarchy3"/>
    <dgm:cxn modelId="{C1544AC4-DF2F-4BC7-B074-1EFC05292DBA}" type="presParOf" srcId="{67DBC066-C394-436D-85CE-738A1CAEB680}" destId="{AB7773C3-03E3-4D62-A52B-F4C08DEB2419}" srcOrd="1" destOrd="0" presId="urn:microsoft.com/office/officeart/2005/8/layout/hierarchy3"/>
    <dgm:cxn modelId="{AFEF5178-E8D4-46CE-BE1D-63E029F5EFB6}" type="presParOf" srcId="{67DBC066-C394-436D-85CE-738A1CAEB680}" destId="{10F036A3-88B9-4F1A-9EBC-C7FAA47B525A}" srcOrd="2" destOrd="0" presId="urn:microsoft.com/office/officeart/2005/8/layout/hierarchy3"/>
    <dgm:cxn modelId="{CF3090C7-FB14-4215-95CB-B533E8893D34}" type="presParOf" srcId="{67DBC066-C394-436D-85CE-738A1CAEB680}" destId="{DDCE79DB-A2C5-4F30-A04D-BC2C0F1B45C3}" srcOrd="3" destOrd="0" presId="urn:microsoft.com/office/officeart/2005/8/layout/hierarchy3"/>
    <dgm:cxn modelId="{347DA14C-E07D-435E-AA9C-CDA4FE69B820}" type="presParOf" srcId="{67DBC066-C394-436D-85CE-738A1CAEB680}" destId="{E64C4ECA-E113-4A4E-8766-BDDEA04D5BBD}" srcOrd="4" destOrd="0" presId="urn:microsoft.com/office/officeart/2005/8/layout/hierarchy3"/>
    <dgm:cxn modelId="{D31A53F5-1371-49A1-89A5-C764240527E8}" type="presParOf" srcId="{67DBC066-C394-436D-85CE-738A1CAEB680}" destId="{0A2381D1-3B78-4EA1-99F6-5B12332E816E}" srcOrd="5" destOrd="0" presId="urn:microsoft.com/office/officeart/2005/8/layout/hierarchy3"/>
    <dgm:cxn modelId="{83638FA3-7B2B-4284-A828-395E21016CD1}" type="presParOf" srcId="{C1007A0A-BE0D-4D70-9B5C-D7A1DCB4784B}" destId="{FD8E4086-C6C6-4D7D-B515-8BC61D3C3B5A}" srcOrd="1" destOrd="0" presId="urn:microsoft.com/office/officeart/2005/8/layout/hierarchy3"/>
    <dgm:cxn modelId="{A21E32FA-71C1-470E-9350-4E53B8498D7A}" type="presParOf" srcId="{FD8E4086-C6C6-4D7D-B515-8BC61D3C3B5A}" destId="{B9486FA5-8791-4E08-B7BE-069CCF97BF8F}" srcOrd="0" destOrd="0" presId="urn:microsoft.com/office/officeart/2005/8/layout/hierarchy3"/>
    <dgm:cxn modelId="{84D3BD3B-6EA2-4A3D-A9A0-A623ED53FF98}" type="presParOf" srcId="{B9486FA5-8791-4E08-B7BE-069CCF97BF8F}" destId="{400C3189-86DF-423C-B379-E2477FF63C52}" srcOrd="0" destOrd="0" presId="urn:microsoft.com/office/officeart/2005/8/layout/hierarchy3"/>
    <dgm:cxn modelId="{4028A772-26FC-4BBE-8D19-FBFA718181EE}" type="presParOf" srcId="{B9486FA5-8791-4E08-B7BE-069CCF97BF8F}" destId="{19FC6E1F-7CB0-41E3-AA70-02C45BD38D92}" srcOrd="1" destOrd="0" presId="urn:microsoft.com/office/officeart/2005/8/layout/hierarchy3"/>
    <dgm:cxn modelId="{90333583-2BD2-412D-BE98-9B8383A255AB}" type="presParOf" srcId="{FD8E4086-C6C6-4D7D-B515-8BC61D3C3B5A}" destId="{5A0D2E14-0C06-40FE-93AE-9F8B4BE08566}" srcOrd="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AB83A-79B6-421A-AC03-9147BA2C679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006BE0-2C40-446B-804E-5A29E8D378E4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algn="just"/>
          <a:r>
            <a:rPr lang="ru-RU" sz="1800" smtClean="0">
              <a:solidFill>
                <a:schemeClr val="bg1"/>
              </a:solidFill>
            </a:rPr>
            <a:t>Реализация </a:t>
          </a:r>
          <a:r>
            <a:rPr lang="ru-RU" sz="1800" dirty="0" smtClean="0">
              <a:solidFill>
                <a:schemeClr val="bg1"/>
              </a:solidFill>
            </a:rPr>
            <a:t>концепции «Единое Окно»</a:t>
          </a:r>
          <a:endParaRPr lang="ru-RU" sz="1800" dirty="0">
            <a:solidFill>
              <a:schemeClr val="bg1"/>
            </a:solidFill>
          </a:endParaRPr>
        </a:p>
      </dgm:t>
    </dgm:pt>
    <dgm:pt modelId="{7CD297B5-84E8-41DC-93EB-5734C433F7BD}" type="parTrans" cxnId="{1B435AA4-73F6-42AB-A81F-1D26973B55E0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5F2ABA41-4CD3-4D14-B505-084B6C981714}" type="sibTrans" cxnId="{1B435AA4-73F6-42AB-A81F-1D26973B55E0}">
      <dgm:prSet/>
      <dgm:spPr/>
      <dgm:t>
        <a:bodyPr/>
        <a:lstStyle/>
        <a:p>
          <a:endParaRPr lang="ru-RU"/>
        </a:p>
      </dgm:t>
    </dgm:pt>
    <dgm:pt modelId="{F5C6F0AA-22D5-4EC8-8E1F-F291791FF1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r>
            <a:rPr lang="ru-RU" sz="2400" b="1" dirty="0" smtClean="0"/>
            <a:t>Облегчение процедур пересечения границ </a:t>
          </a:r>
          <a:endParaRPr lang="ru-RU" sz="2400" b="1" dirty="0"/>
        </a:p>
      </dgm:t>
    </dgm:pt>
    <dgm:pt modelId="{712C44C7-00C5-4157-8CBB-FAC8753CFD35}" type="sibTrans" cxnId="{D6F02CA0-489F-4708-A533-918602ECD286}">
      <dgm:prSet/>
      <dgm:spPr/>
      <dgm:t>
        <a:bodyPr/>
        <a:lstStyle/>
        <a:p>
          <a:endParaRPr lang="ru-RU"/>
        </a:p>
      </dgm:t>
    </dgm:pt>
    <dgm:pt modelId="{27E4D49A-8E28-4555-B5BB-0EC2546380E8}" type="parTrans" cxnId="{D6F02CA0-489F-4708-A533-918602ECD286}">
      <dgm:prSet/>
      <dgm:spPr/>
      <dgm:t>
        <a:bodyPr/>
        <a:lstStyle/>
        <a:p>
          <a:endParaRPr lang="ru-RU"/>
        </a:p>
      </dgm:t>
    </dgm:pt>
    <dgm:pt modelId="{94DD3585-F5E6-4642-8B78-231C56D9B831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dirty="0" smtClean="0">
              <a:solidFill>
                <a:schemeClr val="bg1"/>
              </a:solidFill>
            </a:rPr>
            <a:t>Внедрение </a:t>
          </a:r>
          <a:r>
            <a:rPr lang="ru-RU" sz="1800" dirty="0" smtClean="0">
              <a:solidFill>
                <a:schemeClr val="bg1"/>
              </a:solidFill>
            </a:rPr>
            <a:t>многосторонних разрешений ТРАСЕКА</a:t>
          </a:r>
          <a:endParaRPr lang="ru-RU" sz="1800" dirty="0">
            <a:solidFill>
              <a:schemeClr val="bg1"/>
            </a:solidFill>
          </a:endParaRPr>
        </a:p>
      </dgm:t>
    </dgm:pt>
    <dgm:pt modelId="{F90C362E-3137-4789-9516-8E52146CD72E}" type="sibTrans" cxnId="{766769F1-C4E6-4CA4-BA99-7D055A11D8D2}">
      <dgm:prSet/>
      <dgm:spPr/>
      <dgm:t>
        <a:bodyPr/>
        <a:lstStyle/>
        <a:p>
          <a:endParaRPr lang="ru-RU"/>
        </a:p>
      </dgm:t>
    </dgm:pt>
    <dgm:pt modelId="{6CEB5CDC-8F8A-45DD-81DD-ACB6175E07B3}" type="parTrans" cxnId="{766769F1-C4E6-4CA4-BA99-7D055A11D8D2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33972AD7-E9AE-4569-BC5A-EC697B38519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002060"/>
          </a:solidFill>
        </a:ln>
      </dgm:spPr>
      <dgm:t>
        <a:bodyPr/>
        <a:lstStyle/>
        <a:p>
          <a:endParaRPr lang="ru-RU" sz="4000" dirty="0"/>
        </a:p>
      </dgm:t>
    </dgm:pt>
    <dgm:pt modelId="{53956E17-0163-4BAC-AE3A-3B70B1E40D3D}" type="sibTrans" cxnId="{D1788C90-8A05-48D2-8DC9-97309E260E7F}">
      <dgm:prSet/>
      <dgm:spPr/>
      <dgm:t>
        <a:bodyPr/>
        <a:lstStyle/>
        <a:p>
          <a:endParaRPr lang="ru-RU"/>
        </a:p>
      </dgm:t>
    </dgm:pt>
    <dgm:pt modelId="{5AA5998E-ECAA-4905-94F4-A2BD87584650}" type="parTrans" cxnId="{D1788C90-8A05-48D2-8DC9-97309E260E7F}">
      <dgm:prSet/>
      <dgm:spPr/>
      <dgm:t>
        <a:bodyPr/>
        <a:lstStyle/>
        <a:p>
          <a:endParaRPr lang="ru-RU"/>
        </a:p>
      </dgm:t>
    </dgm:pt>
    <dgm:pt modelId="{BB2FE185-B8D6-4278-8F98-84B8D94A3FB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</a:rPr>
            <a:t>Внедрение </a:t>
          </a:r>
          <a:r>
            <a:rPr lang="ru-RU" sz="1800" dirty="0" smtClean="0">
              <a:solidFill>
                <a:schemeClr val="bg1"/>
              </a:solidFill>
            </a:rPr>
            <a:t>концепции «Виза ТРАСЕКА»</a:t>
          </a:r>
          <a:endParaRPr lang="ru-RU" sz="1800" dirty="0">
            <a:solidFill>
              <a:schemeClr val="bg1"/>
            </a:solidFill>
          </a:endParaRPr>
        </a:p>
      </dgm:t>
    </dgm:pt>
    <dgm:pt modelId="{515EAD67-F7A6-4263-AA09-8C95DBBD87F4}" type="parTrans" cxnId="{3975EB8F-FBF3-4BDC-B574-1FAE3732602D}">
      <dgm:prSet/>
      <dgm:spPr/>
      <dgm:t>
        <a:bodyPr/>
        <a:lstStyle/>
        <a:p>
          <a:endParaRPr lang="ru-RU"/>
        </a:p>
      </dgm:t>
    </dgm:pt>
    <dgm:pt modelId="{09A21850-75B9-4071-8C95-06D756505C74}" type="sibTrans" cxnId="{3975EB8F-FBF3-4BDC-B574-1FAE3732602D}">
      <dgm:prSet/>
      <dgm:spPr/>
      <dgm:t>
        <a:bodyPr/>
        <a:lstStyle/>
        <a:p>
          <a:endParaRPr lang="ru-RU"/>
        </a:p>
      </dgm:t>
    </dgm:pt>
    <dgm:pt modelId="{5AD618E1-799E-44CA-8171-C820883A35B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algn="l"/>
          <a:r>
            <a:rPr lang="ru-RU" sz="1800" dirty="0" smtClean="0">
              <a:solidFill>
                <a:schemeClr val="bg1"/>
              </a:solidFill>
            </a:rPr>
            <a:t>Практическое </a:t>
          </a:r>
          <a:r>
            <a:rPr lang="ru-RU" sz="1800" dirty="0" smtClean="0">
              <a:solidFill>
                <a:schemeClr val="bg1"/>
              </a:solidFill>
            </a:rPr>
            <a:t>руководство по пересечению границ ТРАСЕКА </a:t>
          </a:r>
          <a:endParaRPr lang="ru-RU" sz="1800" dirty="0">
            <a:solidFill>
              <a:schemeClr val="bg1"/>
            </a:solidFill>
          </a:endParaRPr>
        </a:p>
      </dgm:t>
    </dgm:pt>
    <dgm:pt modelId="{3B7BFE1C-AB49-4C44-A6C2-50A6DC97EEB5}" type="parTrans" cxnId="{3B485939-14CE-43B2-8F8C-C87EE2002E4C}">
      <dgm:prSet/>
      <dgm:spPr/>
      <dgm:t>
        <a:bodyPr/>
        <a:lstStyle/>
        <a:p>
          <a:endParaRPr lang="ru-RU"/>
        </a:p>
      </dgm:t>
    </dgm:pt>
    <dgm:pt modelId="{E128F91B-E119-400B-852F-447C1A2E16D0}" type="sibTrans" cxnId="{3B485939-14CE-43B2-8F8C-C87EE2002E4C}">
      <dgm:prSet/>
      <dgm:spPr/>
      <dgm:t>
        <a:bodyPr/>
        <a:lstStyle/>
        <a:p>
          <a:endParaRPr lang="ru-RU"/>
        </a:p>
      </dgm:t>
    </dgm:pt>
    <dgm:pt modelId="{606B8496-EE55-4657-A730-94174340588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rgbClr val="002060"/>
        </a:solidFill>
        <a:ln/>
      </dgm:spPr>
      <dgm:t>
        <a:bodyPr/>
        <a:lstStyle/>
        <a:p>
          <a:pPr marL="0" indent="0" algn="l">
            <a:tabLst/>
          </a:pPr>
          <a:r>
            <a:rPr lang="ru-RU" sz="1800" dirty="0" smtClean="0">
              <a:solidFill>
                <a:schemeClr val="bg1"/>
              </a:solidFill>
            </a:rPr>
            <a:t>Реализация проекта «</a:t>
          </a:r>
          <a:r>
            <a:rPr lang="ru-RU" sz="1800" dirty="0" err="1" smtClean="0">
              <a:solidFill>
                <a:schemeClr val="bg1"/>
              </a:solidFill>
            </a:rPr>
            <a:t>Каравансарай</a:t>
          </a:r>
          <a:r>
            <a:rPr lang="ru-RU" sz="1800" dirty="0" smtClean="0">
              <a:solidFill>
                <a:schemeClr val="bg1"/>
              </a:solidFill>
            </a:rPr>
            <a:t>» в рамках ИТС «Шелковый Путь»</a:t>
          </a:r>
          <a:endParaRPr lang="ru-RU" sz="1800" dirty="0">
            <a:solidFill>
              <a:schemeClr val="bg1"/>
            </a:solidFill>
          </a:endParaRPr>
        </a:p>
      </dgm:t>
    </dgm:pt>
    <dgm:pt modelId="{6969CF00-1548-48E8-BD99-7F00DB6EBD7A}" type="parTrans" cxnId="{78A116E8-4F04-4D1C-A2CC-3305481ACC37}">
      <dgm:prSet/>
      <dgm:spPr/>
      <dgm:t>
        <a:bodyPr/>
        <a:lstStyle/>
        <a:p>
          <a:endParaRPr lang="ru-RU"/>
        </a:p>
      </dgm:t>
    </dgm:pt>
    <dgm:pt modelId="{8DD48985-67B6-47AD-ACB9-915E31AE8CCF}" type="sibTrans" cxnId="{78A116E8-4F04-4D1C-A2CC-3305481ACC37}">
      <dgm:prSet/>
      <dgm:spPr/>
      <dgm:t>
        <a:bodyPr/>
        <a:lstStyle/>
        <a:p>
          <a:endParaRPr lang="ru-RU"/>
        </a:p>
      </dgm:t>
    </dgm:pt>
    <dgm:pt modelId="{C1007A0A-BE0D-4D70-9B5C-D7A1DCB4784B}" type="pres">
      <dgm:prSet presAssocID="{833AB83A-79B6-421A-AC03-9147BA2C67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99D89DF-03A0-4309-8D39-82CB51F74C61}" type="pres">
      <dgm:prSet presAssocID="{33972AD7-E9AE-4569-BC5A-EC697B385196}" presName="root" presStyleCnt="0"/>
      <dgm:spPr/>
      <dgm:t>
        <a:bodyPr/>
        <a:lstStyle/>
        <a:p>
          <a:endParaRPr lang="ru-RU"/>
        </a:p>
      </dgm:t>
    </dgm:pt>
    <dgm:pt modelId="{0E88A800-2C9B-47BE-A261-00660EE3FFF4}" type="pres">
      <dgm:prSet presAssocID="{33972AD7-E9AE-4569-BC5A-EC697B385196}" presName="rootComposite" presStyleCnt="0"/>
      <dgm:spPr/>
      <dgm:t>
        <a:bodyPr/>
        <a:lstStyle/>
        <a:p>
          <a:endParaRPr lang="ru-RU"/>
        </a:p>
      </dgm:t>
    </dgm:pt>
    <dgm:pt modelId="{A67736AE-3215-4FD3-B648-0FFCABC2A2D9}" type="pres">
      <dgm:prSet presAssocID="{33972AD7-E9AE-4569-BC5A-EC697B385196}" presName="rootText" presStyleLbl="node1" presStyleIdx="0" presStyleCnt="2" custAng="0" custScaleX="129251" custScaleY="186014" custLinFactNeighborX="11770" custLinFactNeighborY="-306"/>
      <dgm:spPr>
        <a:prstGeom prst="flowChartAlternateProcess">
          <a:avLst/>
        </a:prstGeom>
      </dgm:spPr>
      <dgm:t>
        <a:bodyPr/>
        <a:lstStyle/>
        <a:p>
          <a:endParaRPr lang="ru-RU"/>
        </a:p>
      </dgm:t>
    </dgm:pt>
    <dgm:pt modelId="{A3D6C992-92B5-449F-9E15-75474886FDDE}" type="pres">
      <dgm:prSet presAssocID="{33972AD7-E9AE-4569-BC5A-EC697B385196}" presName="rootConnector" presStyleLbl="node1" presStyleIdx="0" presStyleCnt="2"/>
      <dgm:spPr/>
      <dgm:t>
        <a:bodyPr/>
        <a:lstStyle/>
        <a:p>
          <a:endParaRPr lang="ru-RU"/>
        </a:p>
      </dgm:t>
    </dgm:pt>
    <dgm:pt modelId="{67DBC066-C394-436D-85CE-738A1CAEB680}" type="pres">
      <dgm:prSet presAssocID="{33972AD7-E9AE-4569-BC5A-EC697B385196}" presName="childShape" presStyleCnt="0"/>
      <dgm:spPr/>
      <dgm:t>
        <a:bodyPr/>
        <a:lstStyle/>
        <a:p>
          <a:endParaRPr lang="ru-RU"/>
        </a:p>
      </dgm:t>
    </dgm:pt>
    <dgm:pt modelId="{1EA6831D-3F74-4CB0-88CC-9019CD105933}" type="pres">
      <dgm:prSet presAssocID="{7CD297B5-84E8-41DC-93EB-5734C433F7BD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B7773C3-03E3-4D62-A52B-F4C08DEB2419}" type="pres">
      <dgm:prSet presAssocID="{C1006BE0-2C40-446B-804E-5A29E8D378E4}" presName="childText" presStyleLbl="bgAcc1" presStyleIdx="0" presStyleCnt="5" custScaleX="950337" custScaleY="98148" custLinFactNeighborX="2314" custLinFactNeighborY="1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036A3-88B9-4F1A-9EBC-C7FAA47B525A}" type="pres">
      <dgm:prSet presAssocID="{6CEB5CDC-8F8A-45DD-81DD-ACB6175E07B3}" presName="Name13" presStyleLbl="parChTrans1D2" presStyleIdx="1" presStyleCnt="5"/>
      <dgm:spPr/>
      <dgm:t>
        <a:bodyPr/>
        <a:lstStyle/>
        <a:p>
          <a:endParaRPr lang="ru-RU"/>
        </a:p>
      </dgm:t>
    </dgm:pt>
    <dgm:pt modelId="{DDCE79DB-A2C5-4F30-A04D-BC2C0F1B45C3}" type="pres">
      <dgm:prSet presAssocID="{94DD3585-F5E6-4642-8B78-231C56D9B831}" presName="childText" presStyleLbl="bgAcc1" presStyleIdx="1" presStyleCnt="5" custScaleX="941078" custScaleY="102418" custLinFactNeighborX="2510" custLinFactNeighborY="11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4C4ECA-E113-4A4E-8766-BDDEA04D5BBD}" type="pres">
      <dgm:prSet presAssocID="{515EAD67-F7A6-4263-AA09-8C95DBBD87F4}" presName="Name13" presStyleLbl="parChTrans1D2" presStyleIdx="2" presStyleCnt="5"/>
      <dgm:spPr/>
      <dgm:t>
        <a:bodyPr/>
        <a:lstStyle/>
        <a:p>
          <a:endParaRPr lang="ru-RU"/>
        </a:p>
      </dgm:t>
    </dgm:pt>
    <dgm:pt modelId="{0A2381D1-3B78-4EA1-99F6-5B12332E816E}" type="pres">
      <dgm:prSet presAssocID="{BB2FE185-B8D6-4278-8F98-84B8D94A3FBA}" presName="childText" presStyleLbl="bgAcc1" presStyleIdx="2" presStyleCnt="5" custScaleX="945645" custScaleY="81469" custLinFactNeighborX="2510" custLinFactNeighborY="10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C740A-B985-4F9E-853F-5C7813C265F8}" type="pres">
      <dgm:prSet presAssocID="{3B7BFE1C-AB49-4C44-A6C2-50A6DC97EEB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C963FB5-C1D1-49F7-880C-DA2DC14187B8}" type="pres">
      <dgm:prSet presAssocID="{5AD618E1-799E-44CA-8171-C820883A35B5}" presName="childText" presStyleLbl="bgAcc1" presStyleIdx="3" presStyleCnt="5" custScaleX="946349" custScaleY="98148" custLinFactNeighborX="-457" custLinFactNeighborY="2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B4A6E-B8FE-48D1-811D-904459FAB7DD}" type="pres">
      <dgm:prSet presAssocID="{6969CF00-1548-48E8-BD99-7F00DB6EBD7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EAD8B60A-CF81-495A-AA89-76A4C800B2B7}" type="pres">
      <dgm:prSet presAssocID="{606B8496-EE55-4657-A730-94174340588F}" presName="childText" presStyleLbl="bgAcc1" presStyleIdx="4" presStyleCnt="5" custScaleX="946349" custScaleY="98148" custLinFactNeighborX="-457" custLinFactNeighborY="-8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8E4086-C6C6-4D7D-B515-8BC61D3C3B5A}" type="pres">
      <dgm:prSet presAssocID="{F5C6F0AA-22D5-4EC8-8E1F-F291791FF1AD}" presName="root" presStyleCnt="0"/>
      <dgm:spPr/>
      <dgm:t>
        <a:bodyPr/>
        <a:lstStyle/>
        <a:p>
          <a:endParaRPr lang="ru-RU"/>
        </a:p>
      </dgm:t>
    </dgm:pt>
    <dgm:pt modelId="{B9486FA5-8791-4E08-B7BE-069CCF97BF8F}" type="pres">
      <dgm:prSet presAssocID="{F5C6F0AA-22D5-4EC8-8E1F-F291791FF1AD}" presName="rootComposite" presStyleCnt="0"/>
      <dgm:spPr/>
      <dgm:t>
        <a:bodyPr/>
        <a:lstStyle/>
        <a:p>
          <a:endParaRPr lang="ru-RU"/>
        </a:p>
      </dgm:t>
    </dgm:pt>
    <dgm:pt modelId="{400C3189-86DF-423C-B379-E2477FF63C52}" type="pres">
      <dgm:prSet presAssocID="{F5C6F0AA-22D5-4EC8-8E1F-F291791FF1AD}" presName="rootText" presStyleLbl="node1" presStyleIdx="1" presStyleCnt="2" custScaleX="639065" custScaleY="181161" custLinFactNeighborX="-7672" custLinFactNeighborY="-306"/>
      <dgm:spPr/>
      <dgm:t>
        <a:bodyPr/>
        <a:lstStyle/>
        <a:p>
          <a:endParaRPr lang="ru-RU"/>
        </a:p>
      </dgm:t>
    </dgm:pt>
    <dgm:pt modelId="{19FC6E1F-7CB0-41E3-AA70-02C45BD38D92}" type="pres">
      <dgm:prSet presAssocID="{F5C6F0AA-22D5-4EC8-8E1F-F291791FF1AD}" presName="rootConnector" presStyleLbl="node1" presStyleIdx="1" presStyleCnt="2"/>
      <dgm:spPr/>
      <dgm:t>
        <a:bodyPr/>
        <a:lstStyle/>
        <a:p>
          <a:endParaRPr lang="ru-RU"/>
        </a:p>
      </dgm:t>
    </dgm:pt>
    <dgm:pt modelId="{5A0D2E14-0C06-40FE-93AE-9F8B4BE08566}" type="pres">
      <dgm:prSet presAssocID="{F5C6F0AA-22D5-4EC8-8E1F-F291791FF1AD}" presName="childShape" presStyleCnt="0"/>
      <dgm:spPr/>
      <dgm:t>
        <a:bodyPr/>
        <a:lstStyle/>
        <a:p>
          <a:endParaRPr lang="ru-RU"/>
        </a:p>
      </dgm:t>
    </dgm:pt>
  </dgm:ptLst>
  <dgm:cxnLst>
    <dgm:cxn modelId="{D7280B98-DBAB-44AA-8F15-F433023318A2}" type="presOf" srcId="{833AB83A-79B6-421A-AC03-9147BA2C679C}" destId="{C1007A0A-BE0D-4D70-9B5C-D7A1DCB4784B}" srcOrd="0" destOrd="0" presId="urn:microsoft.com/office/officeart/2005/8/layout/hierarchy3"/>
    <dgm:cxn modelId="{78A116E8-4F04-4D1C-A2CC-3305481ACC37}" srcId="{33972AD7-E9AE-4569-BC5A-EC697B385196}" destId="{606B8496-EE55-4657-A730-94174340588F}" srcOrd="4" destOrd="0" parTransId="{6969CF00-1548-48E8-BD99-7F00DB6EBD7A}" sibTransId="{8DD48985-67B6-47AD-ACB9-915E31AE8CCF}"/>
    <dgm:cxn modelId="{3975EB8F-FBF3-4BDC-B574-1FAE3732602D}" srcId="{33972AD7-E9AE-4569-BC5A-EC697B385196}" destId="{BB2FE185-B8D6-4278-8F98-84B8D94A3FBA}" srcOrd="2" destOrd="0" parTransId="{515EAD67-F7A6-4263-AA09-8C95DBBD87F4}" sibTransId="{09A21850-75B9-4071-8C95-06D756505C74}"/>
    <dgm:cxn modelId="{08AFD405-0594-4334-A5F4-C4664325CA55}" type="presOf" srcId="{C1006BE0-2C40-446B-804E-5A29E8D378E4}" destId="{AB7773C3-03E3-4D62-A52B-F4C08DEB2419}" srcOrd="0" destOrd="0" presId="urn:microsoft.com/office/officeart/2005/8/layout/hierarchy3"/>
    <dgm:cxn modelId="{3B485939-14CE-43B2-8F8C-C87EE2002E4C}" srcId="{33972AD7-E9AE-4569-BC5A-EC697B385196}" destId="{5AD618E1-799E-44CA-8171-C820883A35B5}" srcOrd="3" destOrd="0" parTransId="{3B7BFE1C-AB49-4C44-A6C2-50A6DC97EEB5}" sibTransId="{E128F91B-E119-400B-852F-447C1A2E16D0}"/>
    <dgm:cxn modelId="{C070B8DA-E84A-4C3D-AAA8-0CB0DC297FDD}" type="presOf" srcId="{33972AD7-E9AE-4569-BC5A-EC697B385196}" destId="{A3D6C992-92B5-449F-9E15-75474886FDDE}" srcOrd="1" destOrd="0" presId="urn:microsoft.com/office/officeart/2005/8/layout/hierarchy3"/>
    <dgm:cxn modelId="{F7A7415E-E0D9-4DD3-8102-11126A603D1D}" type="presOf" srcId="{BB2FE185-B8D6-4278-8F98-84B8D94A3FBA}" destId="{0A2381D1-3B78-4EA1-99F6-5B12332E816E}" srcOrd="0" destOrd="0" presId="urn:microsoft.com/office/officeart/2005/8/layout/hierarchy3"/>
    <dgm:cxn modelId="{D1788C90-8A05-48D2-8DC9-97309E260E7F}" srcId="{833AB83A-79B6-421A-AC03-9147BA2C679C}" destId="{33972AD7-E9AE-4569-BC5A-EC697B385196}" srcOrd="0" destOrd="0" parTransId="{5AA5998E-ECAA-4905-94F4-A2BD87584650}" sibTransId="{53956E17-0163-4BAC-AE3A-3B70B1E40D3D}"/>
    <dgm:cxn modelId="{1B435AA4-73F6-42AB-A81F-1D26973B55E0}" srcId="{33972AD7-E9AE-4569-BC5A-EC697B385196}" destId="{C1006BE0-2C40-446B-804E-5A29E8D378E4}" srcOrd="0" destOrd="0" parTransId="{7CD297B5-84E8-41DC-93EB-5734C433F7BD}" sibTransId="{5F2ABA41-4CD3-4D14-B505-084B6C981714}"/>
    <dgm:cxn modelId="{3A4B1896-932F-47C8-AFA4-E06D7D135B40}" type="presOf" srcId="{94DD3585-F5E6-4642-8B78-231C56D9B831}" destId="{DDCE79DB-A2C5-4F30-A04D-BC2C0F1B45C3}" srcOrd="0" destOrd="0" presId="urn:microsoft.com/office/officeart/2005/8/layout/hierarchy3"/>
    <dgm:cxn modelId="{F1DFC4C2-1D4B-4E89-B169-BC69FFFC8CD4}" type="presOf" srcId="{5AD618E1-799E-44CA-8171-C820883A35B5}" destId="{4C963FB5-C1D1-49F7-880C-DA2DC14187B8}" srcOrd="0" destOrd="0" presId="urn:microsoft.com/office/officeart/2005/8/layout/hierarchy3"/>
    <dgm:cxn modelId="{C791A682-E8CD-4C5F-8740-5B99FF2129A1}" type="presOf" srcId="{6969CF00-1548-48E8-BD99-7F00DB6EBD7A}" destId="{AABB4A6E-B8FE-48D1-811D-904459FAB7DD}" srcOrd="0" destOrd="0" presId="urn:microsoft.com/office/officeart/2005/8/layout/hierarchy3"/>
    <dgm:cxn modelId="{215EB044-288A-40DE-9B1D-477E46908092}" type="presOf" srcId="{33972AD7-E9AE-4569-BC5A-EC697B385196}" destId="{A67736AE-3215-4FD3-B648-0FFCABC2A2D9}" srcOrd="0" destOrd="0" presId="urn:microsoft.com/office/officeart/2005/8/layout/hierarchy3"/>
    <dgm:cxn modelId="{D6F02CA0-489F-4708-A533-918602ECD286}" srcId="{833AB83A-79B6-421A-AC03-9147BA2C679C}" destId="{F5C6F0AA-22D5-4EC8-8E1F-F291791FF1AD}" srcOrd="1" destOrd="0" parTransId="{27E4D49A-8E28-4555-B5BB-0EC2546380E8}" sibTransId="{712C44C7-00C5-4157-8CBB-FAC8753CFD35}"/>
    <dgm:cxn modelId="{9E2C7BB1-FDC3-4AB6-A90A-1EFBF956B687}" type="presOf" srcId="{6CEB5CDC-8F8A-45DD-81DD-ACB6175E07B3}" destId="{10F036A3-88B9-4F1A-9EBC-C7FAA47B525A}" srcOrd="0" destOrd="0" presId="urn:microsoft.com/office/officeart/2005/8/layout/hierarchy3"/>
    <dgm:cxn modelId="{530F87B8-7173-4822-946C-303F1C772659}" type="presOf" srcId="{F5C6F0AA-22D5-4EC8-8E1F-F291791FF1AD}" destId="{400C3189-86DF-423C-B379-E2477FF63C52}" srcOrd="0" destOrd="0" presId="urn:microsoft.com/office/officeart/2005/8/layout/hierarchy3"/>
    <dgm:cxn modelId="{F0E8E412-0616-40A5-8483-DB9F7B3F64E7}" type="presOf" srcId="{606B8496-EE55-4657-A730-94174340588F}" destId="{EAD8B60A-CF81-495A-AA89-76A4C800B2B7}" srcOrd="0" destOrd="0" presId="urn:microsoft.com/office/officeart/2005/8/layout/hierarchy3"/>
    <dgm:cxn modelId="{E2488947-F6B2-49E2-B721-FD9C6FCEB198}" type="presOf" srcId="{515EAD67-F7A6-4263-AA09-8C95DBBD87F4}" destId="{E64C4ECA-E113-4A4E-8766-BDDEA04D5BBD}" srcOrd="0" destOrd="0" presId="urn:microsoft.com/office/officeart/2005/8/layout/hierarchy3"/>
    <dgm:cxn modelId="{B8D4C864-805E-4827-BA76-028B484DAB3D}" type="presOf" srcId="{F5C6F0AA-22D5-4EC8-8E1F-F291791FF1AD}" destId="{19FC6E1F-7CB0-41E3-AA70-02C45BD38D92}" srcOrd="1" destOrd="0" presId="urn:microsoft.com/office/officeart/2005/8/layout/hierarchy3"/>
    <dgm:cxn modelId="{1230D175-29C1-4166-9F74-9AD6D5FAA308}" type="presOf" srcId="{7CD297B5-84E8-41DC-93EB-5734C433F7BD}" destId="{1EA6831D-3F74-4CB0-88CC-9019CD105933}" srcOrd="0" destOrd="0" presId="urn:microsoft.com/office/officeart/2005/8/layout/hierarchy3"/>
    <dgm:cxn modelId="{BBEEB06C-FD71-4C8F-8163-D3A267336C73}" type="presOf" srcId="{3B7BFE1C-AB49-4C44-A6C2-50A6DC97EEB5}" destId="{E56C740A-B985-4F9E-853F-5C7813C265F8}" srcOrd="0" destOrd="0" presId="urn:microsoft.com/office/officeart/2005/8/layout/hierarchy3"/>
    <dgm:cxn modelId="{766769F1-C4E6-4CA4-BA99-7D055A11D8D2}" srcId="{33972AD7-E9AE-4569-BC5A-EC697B385196}" destId="{94DD3585-F5E6-4642-8B78-231C56D9B831}" srcOrd="1" destOrd="0" parTransId="{6CEB5CDC-8F8A-45DD-81DD-ACB6175E07B3}" sibTransId="{F90C362E-3137-4789-9516-8E52146CD72E}"/>
    <dgm:cxn modelId="{F3DE04E1-B879-4B43-973F-1568AF8D080E}" type="presParOf" srcId="{C1007A0A-BE0D-4D70-9B5C-D7A1DCB4784B}" destId="{A99D89DF-03A0-4309-8D39-82CB51F74C61}" srcOrd="0" destOrd="0" presId="urn:microsoft.com/office/officeart/2005/8/layout/hierarchy3"/>
    <dgm:cxn modelId="{917F85A0-B8CC-4364-9A86-BDCBC3DACAFF}" type="presParOf" srcId="{A99D89DF-03A0-4309-8D39-82CB51F74C61}" destId="{0E88A800-2C9B-47BE-A261-00660EE3FFF4}" srcOrd="0" destOrd="0" presId="urn:microsoft.com/office/officeart/2005/8/layout/hierarchy3"/>
    <dgm:cxn modelId="{BDC45D53-0FE7-4925-B082-D3F06E34AB0D}" type="presParOf" srcId="{0E88A800-2C9B-47BE-A261-00660EE3FFF4}" destId="{A67736AE-3215-4FD3-B648-0FFCABC2A2D9}" srcOrd="0" destOrd="0" presId="urn:microsoft.com/office/officeart/2005/8/layout/hierarchy3"/>
    <dgm:cxn modelId="{E5AE96AF-7BB9-49CF-9E91-EE88FD6CCBD8}" type="presParOf" srcId="{0E88A800-2C9B-47BE-A261-00660EE3FFF4}" destId="{A3D6C992-92B5-449F-9E15-75474886FDDE}" srcOrd="1" destOrd="0" presId="urn:microsoft.com/office/officeart/2005/8/layout/hierarchy3"/>
    <dgm:cxn modelId="{9F5210EE-EB0F-4A0B-AB75-6BFAB4ECD665}" type="presParOf" srcId="{A99D89DF-03A0-4309-8D39-82CB51F74C61}" destId="{67DBC066-C394-436D-85CE-738A1CAEB680}" srcOrd="1" destOrd="0" presId="urn:microsoft.com/office/officeart/2005/8/layout/hierarchy3"/>
    <dgm:cxn modelId="{0B05F867-E148-4DD6-A444-939094296CD6}" type="presParOf" srcId="{67DBC066-C394-436D-85CE-738A1CAEB680}" destId="{1EA6831D-3F74-4CB0-88CC-9019CD105933}" srcOrd="0" destOrd="0" presId="urn:microsoft.com/office/officeart/2005/8/layout/hierarchy3"/>
    <dgm:cxn modelId="{F5E7A601-48E8-481C-8C2A-E2614C1CE221}" type="presParOf" srcId="{67DBC066-C394-436D-85CE-738A1CAEB680}" destId="{AB7773C3-03E3-4D62-A52B-F4C08DEB2419}" srcOrd="1" destOrd="0" presId="urn:microsoft.com/office/officeart/2005/8/layout/hierarchy3"/>
    <dgm:cxn modelId="{4C08E9B7-87B2-46B8-A37C-196B9237C75F}" type="presParOf" srcId="{67DBC066-C394-436D-85CE-738A1CAEB680}" destId="{10F036A3-88B9-4F1A-9EBC-C7FAA47B525A}" srcOrd="2" destOrd="0" presId="urn:microsoft.com/office/officeart/2005/8/layout/hierarchy3"/>
    <dgm:cxn modelId="{FF247A67-3A55-4EB2-B241-BA795B68A8FB}" type="presParOf" srcId="{67DBC066-C394-436D-85CE-738A1CAEB680}" destId="{DDCE79DB-A2C5-4F30-A04D-BC2C0F1B45C3}" srcOrd="3" destOrd="0" presId="urn:microsoft.com/office/officeart/2005/8/layout/hierarchy3"/>
    <dgm:cxn modelId="{EE50B7D8-40FA-4789-9A22-A5B798B9B087}" type="presParOf" srcId="{67DBC066-C394-436D-85CE-738A1CAEB680}" destId="{E64C4ECA-E113-4A4E-8766-BDDEA04D5BBD}" srcOrd="4" destOrd="0" presId="urn:microsoft.com/office/officeart/2005/8/layout/hierarchy3"/>
    <dgm:cxn modelId="{ECFE7887-982E-4269-B35F-BAAC89AA8A59}" type="presParOf" srcId="{67DBC066-C394-436D-85CE-738A1CAEB680}" destId="{0A2381D1-3B78-4EA1-99F6-5B12332E816E}" srcOrd="5" destOrd="0" presId="urn:microsoft.com/office/officeart/2005/8/layout/hierarchy3"/>
    <dgm:cxn modelId="{DAC9EA72-DE18-4CDB-A637-6820FE56B8AA}" type="presParOf" srcId="{67DBC066-C394-436D-85CE-738A1CAEB680}" destId="{E56C740A-B985-4F9E-853F-5C7813C265F8}" srcOrd="6" destOrd="0" presId="urn:microsoft.com/office/officeart/2005/8/layout/hierarchy3"/>
    <dgm:cxn modelId="{A528F079-E847-4F1F-B4BC-20B0F90DF822}" type="presParOf" srcId="{67DBC066-C394-436D-85CE-738A1CAEB680}" destId="{4C963FB5-C1D1-49F7-880C-DA2DC14187B8}" srcOrd="7" destOrd="0" presId="urn:microsoft.com/office/officeart/2005/8/layout/hierarchy3"/>
    <dgm:cxn modelId="{A8780E2B-F977-42FF-86B2-DCF481928A80}" type="presParOf" srcId="{67DBC066-C394-436D-85CE-738A1CAEB680}" destId="{AABB4A6E-B8FE-48D1-811D-904459FAB7DD}" srcOrd="8" destOrd="0" presId="urn:microsoft.com/office/officeart/2005/8/layout/hierarchy3"/>
    <dgm:cxn modelId="{49CBFF5A-D936-4E50-9CDB-AF25D3167C6B}" type="presParOf" srcId="{67DBC066-C394-436D-85CE-738A1CAEB680}" destId="{EAD8B60A-CF81-495A-AA89-76A4C800B2B7}" srcOrd="9" destOrd="0" presId="urn:microsoft.com/office/officeart/2005/8/layout/hierarchy3"/>
    <dgm:cxn modelId="{CF3D8027-D959-42E3-9F14-D2C2158B71E8}" type="presParOf" srcId="{C1007A0A-BE0D-4D70-9B5C-D7A1DCB4784B}" destId="{FD8E4086-C6C6-4D7D-B515-8BC61D3C3B5A}" srcOrd="1" destOrd="0" presId="urn:microsoft.com/office/officeart/2005/8/layout/hierarchy3"/>
    <dgm:cxn modelId="{29E058B6-2582-47A5-A804-2ABB279AB657}" type="presParOf" srcId="{FD8E4086-C6C6-4D7D-B515-8BC61D3C3B5A}" destId="{B9486FA5-8791-4E08-B7BE-069CCF97BF8F}" srcOrd="0" destOrd="0" presId="urn:microsoft.com/office/officeart/2005/8/layout/hierarchy3"/>
    <dgm:cxn modelId="{106B9095-356E-4FDA-806B-566083D62482}" type="presParOf" srcId="{B9486FA5-8791-4E08-B7BE-069CCF97BF8F}" destId="{400C3189-86DF-423C-B379-E2477FF63C52}" srcOrd="0" destOrd="0" presId="urn:microsoft.com/office/officeart/2005/8/layout/hierarchy3"/>
    <dgm:cxn modelId="{3B00915D-BD2D-4EEB-83C9-FCE027C023FB}" type="presParOf" srcId="{B9486FA5-8791-4E08-B7BE-069CCF97BF8F}" destId="{19FC6E1F-7CB0-41E3-AA70-02C45BD38D92}" srcOrd="1" destOrd="0" presId="urn:microsoft.com/office/officeart/2005/8/layout/hierarchy3"/>
    <dgm:cxn modelId="{A5B08299-C346-4690-80E4-54FF89A3EF02}" type="presParOf" srcId="{FD8E4086-C6C6-4D7D-B515-8BC61D3C3B5A}" destId="{5A0D2E14-0C06-40FE-93AE-9F8B4BE08566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898404D-F298-4333-B569-D56B41ACB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325A24-131F-481A-B27A-0DC424AC6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8CA03-52C5-4CF3-97BA-42EFFBE5C41A}" type="datetimeFigureOut">
              <a:rPr lang="en-US" smtClean="0"/>
              <a:pPr/>
              <a:t>5/10/2012</a:t>
            </a:fld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3139B-7371-450B-A413-B21169A3A30D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DD64-8EEA-43D7-8960-D646662FD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D223C-54C1-4860-B1B5-DFF3CB061B41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C456-241A-4EB8-ABE8-6B373885C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49CD-CBCF-4F02-B15A-799D04EFBDCC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5173-9E87-48CC-91B5-ABA514763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DEBD-0D05-4118-84A7-F349E47FC6A4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1BEE-6BDA-42DA-BBF8-6B29F9C8F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CB4F-E2EE-4E0B-A439-58D91FB8A476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244-A9FE-44EF-8775-F79E2BC03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97BDB-7651-4795-A227-034D74FDC1BD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1AA74-6B2B-4749-88A9-9A04993C1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CCCD-56BA-442B-8363-1C161DB6A37F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444F8-69C7-4E32-B475-A419568C9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7367-20F4-4B74-B417-993EC5E69229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EEAA-1CD0-44C4-AAE9-84E34F0E2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C7BB-8830-4A62-94AD-416E4381F421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646F6-60DC-440D-B0D4-2AFDCBC58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B61BF-3D6E-4610-B3C0-4AD6F8E925A6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A9F4-DB8C-47C3-BA64-B770542A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E38AC-B217-44BD-9C8C-BB2E20C779DE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A0D4-7778-4315-A539-1ADD1E9AED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ED74B2-1683-40B2-A426-A7C777ECD0D0}" type="datetime1">
              <a:rPr lang="ru-RU" smtClean="0"/>
              <a:pPr>
                <a:defRPr/>
              </a:pPr>
              <a:t>10.05.2012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98B463-4B95-45A0-A139-0D1686D7F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0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traceca-org.org/" TargetMode="External"/><Relationship Id="rId4" Type="http://schemas.openxmlformats.org/officeDocument/2006/relationships/hyperlink" Target="mailto:office@ps.traceca-or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king-hands.jpg"/>
          <p:cNvPicPr>
            <a:picLocks noChangeAspect="1"/>
          </p:cNvPicPr>
          <p:nvPr/>
        </p:nvPicPr>
        <p:blipFill>
          <a:blip r:embed="rId3" cstate="print">
            <a:lum bright="64000"/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28662" y="2214554"/>
            <a:ext cx="7632848" cy="172819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Arial" charset="0"/>
                <a:cs typeface="Arial" charset="0"/>
              </a:rPr>
              <a:t>Роль ТРАСЕКА в развитии транспортно-транзитного потенциала Центрально-Азиатского и Каспийского регионов</a:t>
            </a:r>
          </a:p>
        </p:txBody>
      </p:sp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 descr="TRACECA phot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42910" y="4714884"/>
            <a:ext cx="7772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Arial" pitchFamily="34" charset="0"/>
                <a:ea typeface="+mj-ea"/>
                <a:cs typeface="Arial" pitchFamily="34" charset="0"/>
              </a:rPr>
              <a:t>ЭДУАРД БИРЮКОВ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latin typeface="Arial" pitchFamily="34" charset="0"/>
                <a:ea typeface="+mj-ea"/>
                <a:cs typeface="Arial" pitchFamily="34" charset="0"/>
              </a:rPr>
              <a:t>Генеральный секретарь</a:t>
            </a:r>
            <a:endParaRPr lang="en-US" sz="1600" b="1" i="1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b="1" i="1" dirty="0" smtClean="0">
                <a:latin typeface="Arial" pitchFamily="34" charset="0"/>
                <a:ea typeface="+mj-ea"/>
                <a:cs typeface="Arial" pitchFamily="34" charset="0"/>
              </a:rPr>
              <a:t>Постоянный Секретариат МПК ТРАСЕКА</a:t>
            </a:r>
            <a:endParaRPr lang="ru-RU" sz="1600" b="1" i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 descr="TRACECA 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500" y="4357688"/>
            <a:ext cx="7772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500" b="1" i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1714488"/>
            <a:ext cx="6643734" cy="919401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Соглашение о развитии мультимодальных перевозок ТРАСЕКА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mult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2928934"/>
            <a:ext cx="3952876" cy="26681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857752" y="2928934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Вступило в силу в 2011 г.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Единый контракт мультимодальных перевозок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Оператор мультимодальных перевозок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Унифицированная ответственность оператора мультимодальных перевозок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 descr="TRACECA 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500" y="4357688"/>
            <a:ext cx="7772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500" b="1" i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428596" y="1428736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5" descr="TRACECA 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6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85786" y="2428868"/>
            <a:ext cx="77724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1500" b="1" i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857224" y="2285992"/>
            <a:ext cx="78264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08000" lvl="0" indent="-36000" algn="just">
              <a:spcBef>
                <a:spcPts val="600"/>
              </a:spcBef>
              <a:buFont typeface="Wingdings" pitchFamily="2" charset="2"/>
              <a:buChar char="v"/>
              <a:defRPr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428596" y="1428736"/>
          <a:ext cx="807249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king-hands.jpg"/>
          <p:cNvPicPr>
            <a:picLocks noChangeAspect="1"/>
          </p:cNvPicPr>
          <p:nvPr/>
        </p:nvPicPr>
        <p:blipFill>
          <a:blip r:embed="rId3" cstate="print">
            <a:lum bright="62000"/>
          </a:blip>
          <a:stretch>
            <a:fillRect/>
          </a:stretch>
        </p:blipFill>
        <p:spPr>
          <a:xfrm>
            <a:off x="0" y="1628800"/>
            <a:ext cx="9144000" cy="5229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3" y="1571625"/>
            <a:ext cx="8215312" cy="3571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СПАСИБО ЗА ВНИМАНИЕ!</a:t>
            </a:r>
            <a:b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Наши контактные данные: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Постоянный Секретариат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Межправительственной Комиссии ТРАСЕКА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Азербайджан, г. Баку, ул.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Алиярбекова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AZ 1005</a:t>
            </a:r>
            <a:b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тел.: (+994 12) 598 27 18, (+994 12) 498 64 26</a:t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e-mail: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office@ps.traceca-org.org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website: 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5"/>
              </a:rPr>
              <a:t>www.traceca-org.org</a:t>
            </a:r>
            <a:r>
              <a:rPr lang="en-US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18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TRACECA phot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TRACECA phot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1428728" y="2500306"/>
            <a:ext cx="635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Мультимодальная</a:t>
            </a:r>
            <a:r>
              <a:rPr lang="ru-RU" dirty="0" smtClean="0">
                <a:latin typeface="Calibri" pitchFamily="34" charset="0"/>
              </a:rPr>
              <a:t> система наземных и морских маршрутов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214414" y="2616289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29" name="TextBox 18"/>
          <p:cNvSpPr txBox="1">
            <a:spLocks noChangeArrowheads="1"/>
          </p:cNvSpPr>
          <p:nvPr/>
        </p:nvSpPr>
        <p:spPr bwMode="auto">
          <a:xfrm>
            <a:off x="1428750" y="2889898"/>
            <a:ext cx="64293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Ориентирован на развитие торгово-экономических отношений и оптимизацию транспортного сообщения в регионе Черного и Каспийского морей</a:t>
            </a:r>
          </a:p>
        </p:txBody>
      </p:sp>
      <p:sp>
        <p:nvSpPr>
          <p:cNvPr id="30" name="Нашивка 29"/>
          <p:cNvSpPr/>
          <p:nvPr/>
        </p:nvSpPr>
        <p:spPr>
          <a:xfrm>
            <a:off x="1214414" y="3000372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1714488"/>
            <a:ext cx="6786610" cy="44267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Международный Транспортный коридор ТРАСЕКА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1214414" y="3969407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428728" y="3857628"/>
            <a:ext cx="642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Занимает выгодное географическое положение 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1214414" y="4407279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1428728" y="4286256"/>
            <a:ext cx="66437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Предлагает </a:t>
            </a:r>
            <a:r>
              <a:rPr lang="ru-RU" dirty="0" smtClean="0">
                <a:latin typeface="Calibri" pitchFamily="34" charset="0"/>
              </a:rPr>
              <a:t>альтернатив</a:t>
            </a:r>
            <a:r>
              <a:rPr lang="ru-RU" dirty="0" smtClean="0">
                <a:latin typeface="Calibri" pitchFamily="34" charset="0"/>
              </a:rPr>
              <a:t>ное дополнение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межконтинентальному трансокеанскому коридору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5" descr="TRACECA phot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6" descr="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1428728" y="2500306"/>
            <a:ext cx="7000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Реализация инвестиционных проектов и техническое содействие 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1214414" y="2616289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290" y="1714488"/>
            <a:ext cx="6786610" cy="442674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ТРАСЕКА – Партнер Европейской Комиссии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  <p:sp>
        <p:nvSpPr>
          <p:cNvPr id="24" name="Нашивка 23"/>
          <p:cNvSpPr/>
          <p:nvPr/>
        </p:nvSpPr>
        <p:spPr>
          <a:xfrm>
            <a:off x="1643042" y="3040713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785918" y="2928934"/>
            <a:ext cx="642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Гармонизация законодательства</a:t>
            </a:r>
          </a:p>
        </p:txBody>
      </p:sp>
      <p:sp>
        <p:nvSpPr>
          <p:cNvPr id="26" name="Нашивка 25"/>
          <p:cNvSpPr/>
          <p:nvPr/>
        </p:nvSpPr>
        <p:spPr>
          <a:xfrm>
            <a:off x="1214414" y="4797242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1428728" y="4689666"/>
            <a:ext cx="642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Реализовано 80 проектов на сумму в 168.5 млн. евро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1643042" y="3407147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785918" y="3286124"/>
            <a:ext cx="642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Совершенствование тарифной политики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1643042" y="3714752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785918" y="3643314"/>
            <a:ext cx="642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Институциональное укрепление ТРАСЕКА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1643042" y="4054292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85918" y="3933269"/>
            <a:ext cx="642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Подготовка кадров для транспортной отрасли</a:t>
            </a:r>
          </a:p>
        </p:txBody>
      </p:sp>
      <p:sp>
        <p:nvSpPr>
          <p:cNvPr id="29" name="Нашивка 28"/>
          <p:cNvSpPr/>
          <p:nvPr/>
        </p:nvSpPr>
        <p:spPr>
          <a:xfrm>
            <a:off x="1643042" y="4366938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785918" y="4259362"/>
            <a:ext cx="64293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Развитие транспортной инфраструктуры</a:t>
            </a: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1428728" y="5120354"/>
            <a:ext cx="6429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Проекты способствовали привлечению в транспортную систему ТРАСЕКА инвестиций на сумму в более 2 млрд. евро</a:t>
            </a:r>
          </a:p>
        </p:txBody>
      </p:sp>
      <p:sp>
        <p:nvSpPr>
          <p:cNvPr id="30" name="Нашивка 29"/>
          <p:cNvSpPr/>
          <p:nvPr/>
        </p:nvSpPr>
        <p:spPr>
          <a:xfrm>
            <a:off x="1221806" y="5239090"/>
            <a:ext cx="142875" cy="142875"/>
          </a:xfrm>
          <a:prstGeom prst="chevron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5" descr="TRACECA 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6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8" descr="IR IRAN and traceca-map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1571612"/>
            <a:ext cx="69294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5" descr="TRACECA phot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6" descr="Log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00166" y="1643050"/>
            <a:ext cx="6429420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СТРАНЫ-УЧАСТНИЦЫ ПРОГРАММЫ ТРАСЕКА </a:t>
            </a:r>
          </a:p>
        </p:txBody>
      </p:sp>
      <p:pic>
        <p:nvPicPr>
          <p:cNvPr id="24" name="Рисунок 23" descr="a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5448" y="2357430"/>
            <a:ext cx="1500166" cy="75008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" name="Рисунок 24" descr="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222" y="2357430"/>
            <a:ext cx="1500198" cy="75009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" name="Рисунок 25" descr="b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996" y="2357430"/>
            <a:ext cx="1428760" cy="738041"/>
          </a:xfrm>
          <a:prstGeom prst="rect">
            <a:avLst/>
          </a:prstGeom>
          <a:ln w="0" cmpd="sng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" name="Рисунок 26" descr="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7370" y="2357431"/>
            <a:ext cx="1357322" cy="7626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" name="Рисунок 27" descr="kz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80268" y="2357430"/>
            <a:ext cx="1571636" cy="7858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" name="Рисунок 28" descr="k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2910" y="3357562"/>
            <a:ext cx="1500198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" name="Рисунок 29" descr="m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85984" y="3357563"/>
            <a:ext cx="1500198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1" name="Рисунок 30" descr="ro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9058" y="3357562"/>
            <a:ext cx="1500198" cy="86246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" name="Рисунок 31" descr="tj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572132" y="3357562"/>
            <a:ext cx="1357322" cy="8572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3" name="Рисунок 32" descr="tm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72330" y="3357563"/>
            <a:ext cx="1571636" cy="8572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4" name="Рисунок 33" descr="tr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285984" y="4403732"/>
            <a:ext cx="1500198" cy="95337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" name="Рисунок 34" descr="uz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9058" y="4403732"/>
            <a:ext cx="1500198" cy="9286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" name="Рисунок 35" descr="ua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72132" y="4403732"/>
            <a:ext cx="1357322" cy="92869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hina map.png"/>
          <p:cNvPicPr>
            <a:picLocks noChangeAspect="1"/>
          </p:cNvPicPr>
          <p:nvPr/>
        </p:nvPicPr>
        <p:blipFill>
          <a:blip r:embed="rId3">
            <a:lum bright="14000" contrast="23000"/>
          </a:blip>
          <a:stretch>
            <a:fillRect/>
          </a:stretch>
        </p:blipFill>
        <p:spPr>
          <a:xfrm>
            <a:off x="0" y="2357430"/>
            <a:ext cx="9144000" cy="4010526"/>
          </a:xfrm>
          <a:prstGeom prst="rect">
            <a:avLst/>
          </a:prstGeom>
        </p:spPr>
      </p:pic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5" descr="TRACECA phot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6" descr="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500166" y="1643050"/>
            <a:ext cx="635798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Китай – Европейский Союз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5786" y="2571744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Товарооборот в 2011 г. – 428 млрд. евро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5786" y="307181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Рост товарооборота в 2011 г. на 30 млрд. по сравнению с 2010 г. 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357187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Ежедневные торговые операции на сумму в более чем 1 млрд. евро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5786" y="435769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ЕС – крупнейший экспортный рынок для товаров и услуг Китая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 descr="TRACECA 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500" y="4357688"/>
            <a:ext cx="7772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500" b="1" i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571612"/>
            <a:ext cx="635798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Инвестиционные проекты ТРАСЕКА (1)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  <p:pic>
        <p:nvPicPr>
          <p:cNvPr id="12" name="Рисунок 11" descr="Baku port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2285992"/>
            <a:ext cx="3545624" cy="2428892"/>
          </a:xfrm>
          <a:prstGeom prst="rect">
            <a:avLst/>
          </a:prstGeom>
        </p:spPr>
      </p:pic>
      <p:pic>
        <p:nvPicPr>
          <p:cNvPr id="13" name="Рисунок 12" descr="Construction of Tauz brid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5213486" y="2858952"/>
            <a:ext cx="2503242" cy="3786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 descr="TRACECA 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500" y="4357688"/>
            <a:ext cx="7772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500" b="1" i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571612"/>
            <a:ext cx="635798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Инвестиционные проекты ТРАСЕКА (2)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  <p:pic>
        <p:nvPicPr>
          <p:cNvPr id="10" name="Рисунок 9" descr="EU Tra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8292" y="2849172"/>
            <a:ext cx="3347852" cy="2364368"/>
          </a:xfrm>
          <a:prstGeom prst="rect">
            <a:avLst/>
          </a:prstGeom>
        </p:spPr>
      </p:pic>
      <p:pic>
        <p:nvPicPr>
          <p:cNvPr id="14" name="Рисунок 13" descr="Bridge repai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7950" y="2357430"/>
            <a:ext cx="2318315" cy="3399861"/>
          </a:xfrm>
          <a:prstGeom prst="rect">
            <a:avLst/>
          </a:prstGeom>
        </p:spPr>
      </p:pic>
      <p:pic>
        <p:nvPicPr>
          <p:cNvPr id="12" name="Рисунок 11" descr="Oil Tank Wagon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2357430"/>
            <a:ext cx="3071834" cy="23051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IPPING-T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 descr="TRACECA phot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428625"/>
            <a:ext cx="50514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428625"/>
            <a:ext cx="19335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71500" y="4357688"/>
            <a:ext cx="77724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500" b="1" i="1" dirty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1643050"/>
            <a:ext cx="6357982" cy="51077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Инвестиционный Форум ТРАСЕКА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6dd61925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48" y="2428868"/>
            <a:ext cx="3571900" cy="2375314"/>
          </a:xfrm>
          <a:prstGeom prst="rect">
            <a:avLst/>
          </a:prstGeom>
        </p:spPr>
      </p:pic>
      <p:pic>
        <p:nvPicPr>
          <p:cNvPr id="12" name="Рисунок 11" descr="_CHD29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628" y="3643314"/>
            <a:ext cx="3429024" cy="240031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3438" y="2500306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Инвестиционные Форумы ТРАСЕКА в Брюсселе 2010, 2012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10" y="507207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Проекты на сумму в более 600 млн. евро нашли доноров</a:t>
            </a:r>
            <a:endParaRPr lang="ru-RU" dirty="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-214313" y="6211888"/>
            <a:ext cx="5072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defRPr/>
            </a:pPr>
            <a:r>
              <a:rPr lang="ru-RU" sz="1200" b="1" dirty="0">
                <a:solidFill>
                  <a:schemeClr val="bg1"/>
                </a:solidFill>
                <a:latin typeface="+mn-lt"/>
              </a:rPr>
              <a:t>Международная Конференция  «Перспективы развития транспорта и транзита в Центрально-Азиатском и Каспийском регионах»</a:t>
            </a:r>
          </a:p>
          <a:p>
            <a:pPr marL="266700">
              <a:defRPr/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Ашхабад,  </a:t>
            </a:r>
            <a:r>
              <a:rPr lang="ru-RU" sz="1200" b="1" dirty="0">
                <a:solidFill>
                  <a:schemeClr val="bg1"/>
                </a:solidFill>
                <a:latin typeface="+mn-lt"/>
              </a:rPr>
              <a:t>16 мая 2012 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3403</TotalTime>
  <Words>579</Words>
  <Application>Microsoft Office PowerPoint</Application>
  <PresentationFormat>Экран (4:3)</PresentationFormat>
  <Paragraphs>75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Роль ТРАСЕКА в развитии транспортно-транзитного потенциала Центрально-Азиатского и Каспийского регионов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СПАСИБО ЗА ВНИМАНИЕ!   Наши контактные данные: Постоянный Секретариат  Межправительственной Комиссии ТРАСЕКА Азербайджан, г. Баку, ул. Алиярбекова 8/2, AZ 1005 тел.: (+994 12) 598 27 18, (+994 12) 498 64 26 e-mail: office@ps.traceca-org.org  website: www.traceca-org.org  </vt:lpstr>
    </vt:vector>
  </TitlesOfParts>
  <Company>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a.ismailov</dc:creator>
  <cp:lastModifiedBy>a.ismailov</cp:lastModifiedBy>
  <cp:revision>456</cp:revision>
  <dcterms:created xsi:type="dcterms:W3CDTF">2011-06-13T06:53:49Z</dcterms:created>
  <dcterms:modified xsi:type="dcterms:W3CDTF">2012-05-10T11:23:02Z</dcterms:modified>
</cp:coreProperties>
</file>