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8" r:id="rId5"/>
    <p:sldId id="304" r:id="rId6"/>
    <p:sldId id="312" r:id="rId7"/>
    <p:sldId id="305" r:id="rId8"/>
    <p:sldId id="307" r:id="rId9"/>
    <p:sldId id="310" r:id="rId10"/>
    <p:sldId id="313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21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21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5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Q&amp;A on</a:t>
            </a:r>
            <a:r>
              <a:rPr lang="en-US" sz="3600" dirty="0" smtClean="0"/>
              <a:t> </a:t>
            </a:r>
            <a:r>
              <a:rPr lang="en-US" sz="3600" dirty="0"/>
              <a:t>the functionalities of the </a:t>
            </a:r>
            <a:r>
              <a:rPr lang="en-US" sz="3600" dirty="0" smtClean="0"/>
              <a:t>public interface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and </a:t>
            </a:r>
            <a:r>
              <a:rPr lang="en-US" sz="4000" dirty="0"/>
              <a:t>IMI </a:t>
            </a:r>
            <a:endParaRPr lang="en-GB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333" y="3693218"/>
            <a:ext cx="10065224" cy="897754"/>
          </a:xfrm>
        </p:spPr>
        <p:txBody>
          <a:bodyPr/>
          <a:lstStyle/>
          <a:p>
            <a:r>
              <a:rPr lang="en-IE" dirty="0" smtClean="0"/>
              <a:t>Expert Group on posting of drivers in road transport</a:t>
            </a:r>
            <a:br>
              <a:rPr lang="en-IE" dirty="0" smtClean="0"/>
            </a:br>
            <a:r>
              <a:rPr lang="en-IE" dirty="0" smtClean="0"/>
              <a:t>31 May </a:t>
            </a:r>
            <a:r>
              <a:rPr lang="en-GB" dirty="0" smtClean="0"/>
              <a:t>2021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56873" y="5527240"/>
            <a:ext cx="8679701" cy="528998"/>
          </a:xfrm>
        </p:spPr>
        <p:txBody>
          <a:bodyPr/>
          <a:lstStyle/>
          <a:p>
            <a:r>
              <a:rPr lang="en-GB" dirty="0" smtClean="0"/>
              <a:t>DG MOVE and DG GROW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25624"/>
            <a:ext cx="10905699" cy="4478193"/>
          </a:xfrm>
        </p:spPr>
        <p:txBody>
          <a:bodyPr/>
          <a:lstStyle/>
          <a:p>
            <a:r>
              <a:rPr lang="en-GB" dirty="0" smtClean="0"/>
              <a:t>Must </a:t>
            </a:r>
            <a:r>
              <a:rPr lang="en-GB" dirty="0"/>
              <a:t>the transport company submit a posting declaration </a:t>
            </a:r>
            <a:r>
              <a:rPr lang="en-GB" b="1" dirty="0"/>
              <a:t>per driver or by group of drivers</a:t>
            </a:r>
            <a:r>
              <a:rPr lang="en-GB" dirty="0"/>
              <a:t>? </a:t>
            </a:r>
            <a:endParaRPr lang="en-GB" dirty="0" smtClean="0"/>
          </a:p>
          <a:p>
            <a:r>
              <a:rPr lang="en-GB" dirty="0" smtClean="0"/>
              <a:t>What is the </a:t>
            </a:r>
            <a:r>
              <a:rPr lang="en-GB" b="1" dirty="0" smtClean="0"/>
              <a:t>minimum and maximum period of posting </a:t>
            </a:r>
            <a:r>
              <a:rPr lang="en-GB" dirty="0" smtClean="0"/>
              <a:t>that my declaration can cover? </a:t>
            </a:r>
            <a:endParaRPr lang="fr-BE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9" y="843078"/>
            <a:ext cx="10515600" cy="782357"/>
          </a:xfrm>
        </p:spPr>
        <p:txBody>
          <a:bodyPr/>
          <a:lstStyle/>
          <a:p>
            <a:r>
              <a:rPr lang="en-US" sz="3600" dirty="0"/>
              <a:t>1.	</a:t>
            </a:r>
            <a:r>
              <a:rPr lang="en-US" sz="3600" dirty="0" smtClean="0"/>
              <a:t>Submission of a posting declaration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950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25624"/>
            <a:ext cx="10905699" cy="4478193"/>
          </a:xfrm>
        </p:spPr>
        <p:txBody>
          <a:bodyPr/>
          <a:lstStyle/>
          <a:p>
            <a:r>
              <a:rPr lang="en-GB" dirty="0" smtClean="0"/>
              <a:t>What can be the </a:t>
            </a:r>
            <a:r>
              <a:rPr lang="en-GB" b="1" dirty="0" smtClean="0"/>
              <a:t>maximum period of time </a:t>
            </a:r>
            <a:r>
              <a:rPr lang="en-GB" dirty="0" smtClean="0"/>
              <a:t>covered by a request for documents? </a:t>
            </a:r>
            <a:endParaRPr lang="en-GB" dirty="0"/>
          </a:p>
          <a:p>
            <a:r>
              <a:rPr lang="en-GB" dirty="0" smtClean="0"/>
              <a:t>Is </a:t>
            </a:r>
            <a:r>
              <a:rPr lang="en-GB" dirty="0"/>
              <a:t>it possible for the host authority to request </a:t>
            </a:r>
            <a:r>
              <a:rPr lang="en-GB" dirty="0" smtClean="0"/>
              <a:t>documents </a:t>
            </a:r>
            <a:r>
              <a:rPr lang="en-GB" dirty="0"/>
              <a:t>for </a:t>
            </a:r>
            <a:r>
              <a:rPr lang="en-GB" b="1" dirty="0"/>
              <a:t>more than one driver in a single requesting process </a:t>
            </a:r>
            <a:r>
              <a:rPr lang="en-GB" dirty="0"/>
              <a:t>or is there a need to request all of them independently (DE)?</a:t>
            </a:r>
            <a:endParaRPr lang="fr-BE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9" y="843078"/>
            <a:ext cx="10515600" cy="782357"/>
          </a:xfrm>
        </p:spPr>
        <p:txBody>
          <a:bodyPr/>
          <a:lstStyle/>
          <a:p>
            <a:r>
              <a:rPr lang="en-US" sz="3600" dirty="0" smtClean="0"/>
              <a:t>2.</a:t>
            </a:r>
            <a:r>
              <a:rPr lang="en-US" sz="3600" dirty="0"/>
              <a:t>	</a:t>
            </a:r>
            <a:r>
              <a:rPr lang="en-US" sz="3600" dirty="0" smtClean="0"/>
              <a:t>Requests for documents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725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600" dirty="0" smtClean="0"/>
              <a:t>3. Automatic </a:t>
            </a:r>
            <a:r>
              <a:rPr lang="en-IE" sz="3600" dirty="0" smtClean="0"/>
              <a:t>closure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70722" y="1825625"/>
            <a:ext cx="1051560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b="1" dirty="0"/>
              <a:t>Why </a:t>
            </a:r>
            <a:r>
              <a:rPr lang="en-US" sz="2400" dirty="0"/>
              <a:t>is there an automatic closure of requests for documents? </a:t>
            </a:r>
          </a:p>
          <a:p>
            <a:pPr marL="228600" indent="-228600"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is </a:t>
            </a:r>
            <a:r>
              <a:rPr lang="en-US" sz="2400" b="1" dirty="0"/>
              <a:t>the deadline </a:t>
            </a:r>
            <a:r>
              <a:rPr lang="en-US" sz="2400" dirty="0"/>
              <a:t>before the request of documents is automatically closed by the system? </a:t>
            </a:r>
            <a:r>
              <a:rPr lang="en-US" sz="2400" dirty="0"/>
              <a:t>Does </a:t>
            </a:r>
            <a:r>
              <a:rPr lang="en-US" sz="2400" dirty="0"/>
              <a:t>the closure take place </a:t>
            </a:r>
            <a:r>
              <a:rPr lang="en-US" sz="2400" b="1" dirty="0"/>
              <a:t>in spite of any ongoing communication</a:t>
            </a:r>
            <a:r>
              <a:rPr lang="en-US" sz="2400" dirty="0"/>
              <a:t>? </a:t>
            </a:r>
            <a:r>
              <a:rPr lang="en-US" sz="2400" dirty="0"/>
              <a:t>(DE)</a:t>
            </a:r>
          </a:p>
          <a:p>
            <a:pPr marL="228600" indent="-228600"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400" dirty="0" smtClean="0"/>
              <a:t>What </a:t>
            </a:r>
            <a:r>
              <a:rPr lang="en-GB" sz="2400" b="1" dirty="0"/>
              <a:t>reason for closure</a:t>
            </a:r>
            <a:r>
              <a:rPr lang="en-GB" sz="2400" dirty="0"/>
              <a:t> is documented in the case of an automatic closure?</a:t>
            </a:r>
          </a:p>
          <a:p>
            <a:endParaRPr lang="en-GB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5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25624"/>
            <a:ext cx="10905699" cy="4616739"/>
          </a:xfrm>
        </p:spPr>
        <p:txBody>
          <a:bodyPr/>
          <a:lstStyle/>
          <a:p>
            <a:r>
              <a:rPr lang="en-GB" dirty="0" smtClean="0"/>
              <a:t>Is it possible to </a:t>
            </a:r>
            <a:r>
              <a:rPr lang="en-GB" b="1" dirty="0" smtClean="0"/>
              <a:t>amend a posting declaration</a:t>
            </a:r>
            <a:r>
              <a:rPr lang="en-GB" dirty="0" smtClean="0"/>
              <a:t>? </a:t>
            </a:r>
          </a:p>
          <a:p>
            <a:r>
              <a:rPr lang="en-GB" dirty="0" smtClean="0"/>
              <a:t>What if </a:t>
            </a:r>
            <a:r>
              <a:rPr lang="en-GB" dirty="0" smtClean="0"/>
              <a:t>there is a change of plan and the driver who was only supposed to a cross-trade operation has the possibility do some </a:t>
            </a:r>
            <a:r>
              <a:rPr lang="en-GB" dirty="0" err="1" smtClean="0"/>
              <a:t>cabotage</a:t>
            </a:r>
            <a:r>
              <a:rPr lang="en-GB" dirty="0" smtClean="0"/>
              <a:t>, h</a:t>
            </a:r>
            <a:r>
              <a:rPr lang="en-GB" dirty="0" smtClean="0"/>
              <a:t>ow </a:t>
            </a:r>
            <a:r>
              <a:rPr lang="en-GB" dirty="0"/>
              <a:t>should hauliers react in this </a:t>
            </a:r>
            <a:r>
              <a:rPr lang="en-GB" dirty="0" smtClean="0"/>
              <a:t>case? Should they </a:t>
            </a:r>
            <a:r>
              <a:rPr lang="en-GB" b="1" dirty="0" smtClean="0"/>
              <a:t>update </a:t>
            </a:r>
            <a:r>
              <a:rPr lang="en-GB" b="1" dirty="0" smtClean="0"/>
              <a:t>an </a:t>
            </a:r>
            <a:r>
              <a:rPr lang="en-GB" b="1" dirty="0"/>
              <a:t>existing </a:t>
            </a:r>
            <a:r>
              <a:rPr lang="en-GB" b="1" dirty="0" smtClean="0"/>
              <a:t>declaration or have </a:t>
            </a:r>
            <a:r>
              <a:rPr lang="en-GB" b="1" dirty="0" smtClean="0"/>
              <a:t>create</a:t>
            </a:r>
            <a:r>
              <a:rPr lang="en-GB" b="1" dirty="0" smtClean="0"/>
              <a:t> </a:t>
            </a:r>
            <a:r>
              <a:rPr lang="en-GB" b="1" dirty="0" smtClean="0"/>
              <a:t>in </a:t>
            </a:r>
            <a:r>
              <a:rPr lang="en-GB" b="1" dirty="0"/>
              <a:t>a new </a:t>
            </a:r>
            <a:r>
              <a:rPr lang="en-GB" b="1" dirty="0" smtClean="0"/>
              <a:t>one</a:t>
            </a:r>
            <a:r>
              <a:rPr lang="en-GB" dirty="0" smtClean="0"/>
              <a:t>?</a:t>
            </a:r>
          </a:p>
          <a:p>
            <a:r>
              <a:rPr lang="en-GB" dirty="0" smtClean="0"/>
              <a:t>Is the update of the posting declaration</a:t>
            </a:r>
            <a:r>
              <a:rPr lang="en-GB" b="1" dirty="0" smtClean="0"/>
              <a:t> taken into account instantly</a:t>
            </a:r>
            <a:r>
              <a:rPr lang="en-GB" dirty="0" smtClean="0"/>
              <a:t>? </a:t>
            </a:r>
            <a:r>
              <a:rPr lang="en-GB" dirty="0"/>
              <a:t>(MT)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4. Updating </a:t>
            </a:r>
            <a:r>
              <a:rPr lang="en-IE" dirty="0" smtClean="0"/>
              <a:t>posting </a:t>
            </a:r>
            <a:r>
              <a:rPr lang="en-IE" dirty="0" smtClean="0"/>
              <a:t>declarations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2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2037347"/>
            <a:ext cx="10905699" cy="3664953"/>
          </a:xfrm>
        </p:spPr>
        <p:txBody>
          <a:bodyPr/>
          <a:lstStyle/>
          <a:p>
            <a:r>
              <a:rPr lang="en-US" b="1" dirty="0" smtClean="0"/>
              <a:t>Will IMI </a:t>
            </a:r>
            <a:r>
              <a:rPr lang="en-US" b="1" dirty="0"/>
              <a:t>replace national registration </a:t>
            </a:r>
            <a:r>
              <a:rPr lang="en-US" b="1" dirty="0" smtClean="0"/>
              <a:t>systems</a:t>
            </a:r>
            <a:r>
              <a:rPr lang="en-US" dirty="0" smtClean="0"/>
              <a:t>? Or will national </a:t>
            </a:r>
            <a:r>
              <a:rPr lang="en-US" dirty="0"/>
              <a:t>systems will be able to coexist with the IMI system? </a:t>
            </a:r>
            <a:r>
              <a:rPr lang="en-US" dirty="0" smtClean="0"/>
              <a:t>(Dansk </a:t>
            </a:r>
            <a:r>
              <a:rPr lang="en-US" dirty="0" err="1"/>
              <a:t>Industri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/>
              <a:t>Who will be able to access </a:t>
            </a:r>
            <a:r>
              <a:rPr lang="en-US" dirty="0"/>
              <a:t>and enter information in IMI ?  (ITD, Denmark</a:t>
            </a:r>
            <a:r>
              <a:rPr lang="en-US" dirty="0" smtClean="0"/>
              <a:t>)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3248" y="1012250"/>
            <a:ext cx="10515600" cy="608003"/>
          </a:xfrm>
        </p:spPr>
        <p:txBody>
          <a:bodyPr/>
          <a:lstStyle/>
          <a:p>
            <a:r>
              <a:rPr lang="en-IE" sz="3600" dirty="0" smtClean="0"/>
              <a:t>5. IMI and existing national registration systems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291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2486526"/>
            <a:ext cx="10905699" cy="3215774"/>
          </a:xfrm>
        </p:spPr>
        <p:txBody>
          <a:bodyPr/>
          <a:lstStyle/>
          <a:p>
            <a:r>
              <a:rPr lang="en-US" dirty="0" smtClean="0"/>
              <a:t>Can </a:t>
            </a:r>
            <a:r>
              <a:rPr lang="en-US" dirty="0"/>
              <a:t>compliance with the rules on posting of drivers </a:t>
            </a:r>
            <a:r>
              <a:rPr lang="en-US" b="1" dirty="0"/>
              <a:t>be checked at the roadside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b="1" dirty="0" smtClean="0"/>
              <a:t>What information of the posting declaration </a:t>
            </a:r>
            <a:r>
              <a:rPr lang="en-US" dirty="0" smtClean="0"/>
              <a:t>can be checked? Can </a:t>
            </a:r>
            <a:r>
              <a:rPr lang="en-US" b="1" dirty="0" smtClean="0"/>
              <a:t>fraud</a:t>
            </a:r>
            <a:r>
              <a:rPr lang="en-US" dirty="0" smtClean="0"/>
              <a:t> be detected? 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3248" y="1012250"/>
            <a:ext cx="10515600" cy="1025097"/>
          </a:xfrm>
        </p:spPr>
        <p:txBody>
          <a:bodyPr/>
          <a:lstStyle/>
          <a:p>
            <a:r>
              <a:rPr lang="en-IE" sz="3600" dirty="0"/>
              <a:t>6</a:t>
            </a:r>
            <a:r>
              <a:rPr lang="en-IE" sz="3600" dirty="0" smtClean="0"/>
              <a:t>. Checks of the posting declaration at the roadside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0331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BE" dirty="0" err="1" smtClean="0"/>
              <a:t>Any</a:t>
            </a:r>
            <a:r>
              <a:rPr lang="fr-BE" dirty="0" smtClean="0"/>
              <a:t> </a:t>
            </a:r>
            <a:r>
              <a:rPr lang="fr-BE" dirty="0" err="1" smtClean="0"/>
              <a:t>other</a:t>
            </a:r>
            <a:r>
              <a:rPr lang="fr-BE" dirty="0" smtClean="0"/>
              <a:t> questions?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189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98AE41A192E4C85C747A9850AEF9A" ma:contentTypeVersion="1" ma:contentTypeDescription="Create a new document." ma:contentTypeScope="" ma:versionID="5a8770b97c883eee6e80458dbe9e6cc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ACE0-6474-4130-B64E-D9F9E5478D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F87431-2774-4E17-BE38-8A579357848D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5170</TotalTime>
  <Words>356</Words>
  <Application>Microsoft Office PowerPoint</Application>
  <PresentationFormat>Widescreen</PresentationFormat>
  <Paragraphs>35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Q&amp;A on the functionalities of the public interface  and IMI </vt:lpstr>
      <vt:lpstr>1. Submission of a posting declaration</vt:lpstr>
      <vt:lpstr>2. Requests for documents</vt:lpstr>
      <vt:lpstr>3. Automatic closure</vt:lpstr>
      <vt:lpstr>4. Updating posting declarations</vt:lpstr>
      <vt:lpstr>5. IMI and existing national registration systems</vt:lpstr>
      <vt:lpstr>6. Checks of the posting declaration at the roadside</vt:lpstr>
      <vt:lpstr>Any other questions?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MAILLART Ines (MOVE)</cp:lastModifiedBy>
  <cp:revision>175</cp:revision>
  <dcterms:created xsi:type="dcterms:W3CDTF">2019-08-09T12:06:42Z</dcterms:created>
  <dcterms:modified xsi:type="dcterms:W3CDTF">2021-05-28T14:18:58Z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</Properties>
</file>