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3648" r:id="rId2"/>
    <p:sldMasterId id="2147483702" r:id="rId3"/>
  </p:sldMasterIdLst>
  <p:notesMasterIdLst>
    <p:notesMasterId r:id="rId24"/>
  </p:notesMasterIdLst>
  <p:handoutMasterIdLst>
    <p:handoutMasterId r:id="rId25"/>
  </p:handoutMasterIdLst>
  <p:sldIdLst>
    <p:sldId id="258" r:id="rId4"/>
    <p:sldId id="271" r:id="rId5"/>
    <p:sldId id="285" r:id="rId6"/>
    <p:sldId id="291" r:id="rId7"/>
    <p:sldId id="286" r:id="rId8"/>
    <p:sldId id="294" r:id="rId9"/>
    <p:sldId id="295" r:id="rId10"/>
    <p:sldId id="287" r:id="rId11"/>
    <p:sldId id="278" r:id="rId12"/>
    <p:sldId id="288" r:id="rId13"/>
    <p:sldId id="289" r:id="rId14"/>
    <p:sldId id="296" r:id="rId15"/>
    <p:sldId id="281" r:id="rId16"/>
    <p:sldId id="290" r:id="rId17"/>
    <p:sldId id="283" r:id="rId18"/>
    <p:sldId id="284" r:id="rId19"/>
    <p:sldId id="292" r:id="rId20"/>
    <p:sldId id="297" r:id="rId21"/>
    <p:sldId id="293" r:id="rId22"/>
    <p:sldId id="261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A4"/>
    <a:srgbClr val="40C8F4"/>
    <a:srgbClr val="FF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240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462092-85B5-4396-B8B8-FF20B5BB56C0}" type="doc">
      <dgm:prSet loTypeId="urn:microsoft.com/office/officeart/2005/8/layout/radial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925C9335-0901-4DCF-A336-F795EB05AED6}">
      <dgm:prSet phldrT="[Text]"/>
      <dgm:spPr>
        <a:solidFill>
          <a:srgbClr val="92D050"/>
        </a:solidFill>
      </dgm:spPr>
      <dgm:t>
        <a:bodyPr/>
        <a:lstStyle/>
        <a:p>
          <a:r>
            <a:rPr lang="en-GB" dirty="0" smtClean="0"/>
            <a:t>EC aims</a:t>
          </a:r>
          <a:endParaRPr lang="en-GB" dirty="0"/>
        </a:p>
      </dgm:t>
    </dgm:pt>
    <dgm:pt modelId="{DD6AA21C-D4A7-4BA3-950B-C61165360211}" type="parTrans" cxnId="{CF7A2842-2E35-4F1E-B157-2FAFEBD6A048}">
      <dgm:prSet/>
      <dgm:spPr/>
      <dgm:t>
        <a:bodyPr/>
        <a:lstStyle/>
        <a:p>
          <a:endParaRPr lang="en-GB"/>
        </a:p>
      </dgm:t>
    </dgm:pt>
    <dgm:pt modelId="{C1BEC92C-75B0-409E-A590-00E12BA6B0B8}" type="sibTrans" cxnId="{CF7A2842-2E35-4F1E-B157-2FAFEBD6A048}">
      <dgm:prSet/>
      <dgm:spPr/>
      <dgm:t>
        <a:bodyPr/>
        <a:lstStyle/>
        <a:p>
          <a:endParaRPr lang="en-GB"/>
        </a:p>
      </dgm:t>
    </dgm:pt>
    <dgm:pt modelId="{B1EEFF1B-96F4-4647-BAB2-3F0A99B9A255}">
      <dgm:prSet phldrT="[Text]" custT="1"/>
      <dgm:spPr/>
      <dgm:t>
        <a:bodyPr/>
        <a:lstStyle/>
        <a:p>
          <a:r>
            <a:rPr lang="en-GB" sz="1100" dirty="0" smtClean="0"/>
            <a:t>Efficient Enforcement</a:t>
          </a:r>
          <a:endParaRPr lang="en-GB" sz="1100" dirty="0"/>
        </a:p>
      </dgm:t>
    </dgm:pt>
    <dgm:pt modelId="{AAA3BD76-2978-41FC-AA6E-0EB802A11F79}" type="parTrans" cxnId="{CA72595F-29F6-4850-AEEF-3B675D40D292}">
      <dgm:prSet/>
      <dgm:spPr/>
      <dgm:t>
        <a:bodyPr/>
        <a:lstStyle/>
        <a:p>
          <a:endParaRPr lang="en-GB"/>
        </a:p>
      </dgm:t>
    </dgm:pt>
    <dgm:pt modelId="{AD6A62E5-D817-4003-A6AA-424FDC212037}" type="sibTrans" cxnId="{CA72595F-29F6-4850-AEEF-3B675D40D292}">
      <dgm:prSet/>
      <dgm:spPr/>
      <dgm:t>
        <a:bodyPr/>
        <a:lstStyle/>
        <a:p>
          <a:endParaRPr lang="en-GB"/>
        </a:p>
      </dgm:t>
    </dgm:pt>
    <dgm:pt modelId="{3985884B-414E-4418-AFE6-423214DA5C64}">
      <dgm:prSet phldrT="[Text]" custT="1"/>
      <dgm:spPr/>
      <dgm:t>
        <a:bodyPr/>
        <a:lstStyle/>
        <a:p>
          <a:r>
            <a:rPr lang="en-GB" sz="1100" dirty="0" smtClean="0"/>
            <a:t>Innovation</a:t>
          </a:r>
          <a:endParaRPr lang="en-GB" sz="1100" dirty="0"/>
        </a:p>
      </dgm:t>
    </dgm:pt>
    <dgm:pt modelId="{93BE98A9-895C-49ED-BAE2-A7093B90D74D}" type="parTrans" cxnId="{B69529D9-0BD7-44B0-8B5D-67DFD6DF6DC3}">
      <dgm:prSet/>
      <dgm:spPr/>
      <dgm:t>
        <a:bodyPr/>
        <a:lstStyle/>
        <a:p>
          <a:endParaRPr lang="en-GB"/>
        </a:p>
      </dgm:t>
    </dgm:pt>
    <dgm:pt modelId="{7AC37D60-466F-4B6B-9A66-0A301EE56144}" type="sibTrans" cxnId="{B69529D9-0BD7-44B0-8B5D-67DFD6DF6DC3}">
      <dgm:prSet/>
      <dgm:spPr/>
      <dgm:t>
        <a:bodyPr/>
        <a:lstStyle/>
        <a:p>
          <a:endParaRPr lang="en-GB"/>
        </a:p>
      </dgm:t>
    </dgm:pt>
    <dgm:pt modelId="{9EEFF913-E8FE-40C0-9E54-2C4C1245FC79}">
      <dgm:prSet phldrT="[Text]" custT="1"/>
      <dgm:spPr/>
      <dgm:t>
        <a:bodyPr/>
        <a:lstStyle/>
        <a:p>
          <a:r>
            <a:rPr lang="en-GB" sz="1100" dirty="0" smtClean="0"/>
            <a:t>Fair Competition</a:t>
          </a:r>
          <a:endParaRPr lang="en-GB" sz="1100" dirty="0"/>
        </a:p>
      </dgm:t>
    </dgm:pt>
    <dgm:pt modelId="{249EC183-6DD7-4A44-8920-23258C003EB1}" type="parTrans" cxnId="{5386D050-B359-46AE-A0FE-2A55A61BF337}">
      <dgm:prSet/>
      <dgm:spPr/>
      <dgm:t>
        <a:bodyPr/>
        <a:lstStyle/>
        <a:p>
          <a:endParaRPr lang="en-GB"/>
        </a:p>
      </dgm:t>
    </dgm:pt>
    <dgm:pt modelId="{B96A75D5-16A9-4A9A-9C6D-D980C648EEEE}" type="sibTrans" cxnId="{5386D050-B359-46AE-A0FE-2A55A61BF337}">
      <dgm:prSet/>
      <dgm:spPr/>
      <dgm:t>
        <a:bodyPr/>
        <a:lstStyle/>
        <a:p>
          <a:endParaRPr lang="en-GB"/>
        </a:p>
      </dgm:t>
    </dgm:pt>
    <dgm:pt modelId="{6D5744A1-F403-46AE-B3CD-340BEA9075D5}">
      <dgm:prSet phldrT="[Text]" custT="1"/>
      <dgm:spPr/>
      <dgm:t>
        <a:bodyPr/>
        <a:lstStyle/>
        <a:p>
          <a:r>
            <a:rPr lang="en-GB" sz="1100" dirty="0" smtClean="0"/>
            <a:t>Simplification &amp; harmonisation</a:t>
          </a:r>
          <a:endParaRPr lang="en-GB" sz="1100" dirty="0"/>
        </a:p>
      </dgm:t>
    </dgm:pt>
    <dgm:pt modelId="{713B4083-3C72-4FC5-B8E3-DD44ED146C0F}" type="parTrans" cxnId="{B962F1B1-5D81-4A8B-82A3-35BB64BD5857}">
      <dgm:prSet/>
      <dgm:spPr/>
      <dgm:t>
        <a:bodyPr/>
        <a:lstStyle/>
        <a:p>
          <a:endParaRPr lang="en-GB"/>
        </a:p>
      </dgm:t>
    </dgm:pt>
    <dgm:pt modelId="{7C6913B7-69D9-40FA-9C82-B652DFBDECAA}" type="sibTrans" cxnId="{B962F1B1-5D81-4A8B-82A3-35BB64BD5857}">
      <dgm:prSet/>
      <dgm:spPr/>
      <dgm:t>
        <a:bodyPr/>
        <a:lstStyle/>
        <a:p>
          <a:endParaRPr lang="en-GB"/>
        </a:p>
      </dgm:t>
    </dgm:pt>
    <dgm:pt modelId="{8B4D9858-629A-4E5F-9AAD-D432D61CAB98}">
      <dgm:prSet custT="1"/>
      <dgm:spPr/>
      <dgm:t>
        <a:bodyPr/>
        <a:lstStyle/>
        <a:p>
          <a:r>
            <a:rPr lang="en-GB" sz="1100" dirty="0" smtClean="0"/>
            <a:t>CO</a:t>
          </a:r>
          <a:r>
            <a:rPr lang="en-GB" sz="1100" baseline="-25000" dirty="0" smtClean="0"/>
            <a:t>2 </a:t>
          </a:r>
          <a:r>
            <a:rPr lang="en-GB" sz="1100" dirty="0" smtClean="0"/>
            <a:t>reduction </a:t>
          </a:r>
          <a:endParaRPr lang="en-GB" sz="1100" dirty="0"/>
        </a:p>
      </dgm:t>
    </dgm:pt>
    <dgm:pt modelId="{BFCBC3AE-F2B1-4958-8C37-DD4AFC92AE03}" type="parTrans" cxnId="{B387DAA3-A874-4651-A718-0D631BC521F1}">
      <dgm:prSet/>
      <dgm:spPr/>
      <dgm:t>
        <a:bodyPr/>
        <a:lstStyle/>
        <a:p>
          <a:endParaRPr lang="en-GB"/>
        </a:p>
      </dgm:t>
    </dgm:pt>
    <dgm:pt modelId="{B601E1BA-C522-4812-928C-B16AE71324B3}" type="sibTrans" cxnId="{B387DAA3-A874-4651-A718-0D631BC521F1}">
      <dgm:prSet/>
      <dgm:spPr/>
      <dgm:t>
        <a:bodyPr/>
        <a:lstStyle/>
        <a:p>
          <a:endParaRPr lang="en-GB"/>
        </a:p>
      </dgm:t>
    </dgm:pt>
    <dgm:pt modelId="{66C8D83A-C384-40EF-8823-57BB847D9C27}">
      <dgm:prSet/>
      <dgm:spPr/>
      <dgm:t>
        <a:bodyPr/>
        <a:lstStyle/>
        <a:p>
          <a:endParaRPr lang="en-GB"/>
        </a:p>
      </dgm:t>
    </dgm:pt>
    <dgm:pt modelId="{53BF1C3C-7699-4EC5-89C9-D14314370222}" type="parTrans" cxnId="{DEB42A5E-4317-4835-AADC-E550268FB5A8}">
      <dgm:prSet/>
      <dgm:spPr/>
      <dgm:t>
        <a:bodyPr/>
        <a:lstStyle/>
        <a:p>
          <a:endParaRPr lang="en-GB"/>
        </a:p>
      </dgm:t>
    </dgm:pt>
    <dgm:pt modelId="{30E861B8-5AC9-49B5-808D-312C7FDA99A0}" type="sibTrans" cxnId="{DEB42A5E-4317-4835-AADC-E550268FB5A8}">
      <dgm:prSet/>
      <dgm:spPr/>
      <dgm:t>
        <a:bodyPr/>
        <a:lstStyle/>
        <a:p>
          <a:endParaRPr lang="en-GB"/>
        </a:p>
      </dgm:t>
    </dgm:pt>
    <dgm:pt modelId="{E372528D-14F8-4610-A75C-843B05B11A57}">
      <dgm:prSet custRadScaleRad="98696" custRadScaleInc="4460"/>
      <dgm:spPr/>
      <dgm:t>
        <a:bodyPr/>
        <a:lstStyle/>
        <a:p>
          <a:endParaRPr lang="en-GB"/>
        </a:p>
      </dgm:t>
    </dgm:pt>
    <dgm:pt modelId="{C3BBA506-2E6C-4A1D-9D76-A155E62982E6}" type="parTrans" cxnId="{E83D9DC1-E566-4CB3-AF82-E27F2FE0D877}">
      <dgm:prSet/>
      <dgm:spPr/>
      <dgm:t>
        <a:bodyPr/>
        <a:lstStyle/>
        <a:p>
          <a:endParaRPr lang="en-GB"/>
        </a:p>
      </dgm:t>
    </dgm:pt>
    <dgm:pt modelId="{615E8ABA-809B-434F-91EE-9051C8FEB6D5}" type="sibTrans" cxnId="{E83D9DC1-E566-4CB3-AF82-E27F2FE0D877}">
      <dgm:prSet/>
      <dgm:spPr/>
      <dgm:t>
        <a:bodyPr/>
        <a:lstStyle/>
        <a:p>
          <a:endParaRPr lang="en-GB"/>
        </a:p>
      </dgm:t>
    </dgm:pt>
    <dgm:pt modelId="{6916E428-8A1F-46AD-A056-82DACEB224B8}">
      <dgm:prSet custT="1"/>
      <dgm:spPr/>
      <dgm:t>
        <a:bodyPr/>
        <a:lstStyle/>
        <a:p>
          <a:r>
            <a:rPr lang="en-GB" sz="1100" dirty="0" smtClean="0"/>
            <a:t>Social fairness</a:t>
          </a:r>
          <a:endParaRPr lang="en-GB" sz="1100" dirty="0"/>
        </a:p>
      </dgm:t>
    </dgm:pt>
    <dgm:pt modelId="{9A0F631F-113F-4F1F-ABA5-1C04DD51D551}" type="parTrans" cxnId="{7C4177EC-E7E0-43DD-87ED-7121276BA859}">
      <dgm:prSet/>
      <dgm:spPr/>
      <dgm:t>
        <a:bodyPr/>
        <a:lstStyle/>
        <a:p>
          <a:endParaRPr lang="en-GB"/>
        </a:p>
      </dgm:t>
    </dgm:pt>
    <dgm:pt modelId="{C11932B7-A6D9-4019-B7EC-A0013E848E9F}" type="sibTrans" cxnId="{7C4177EC-E7E0-43DD-87ED-7121276BA859}">
      <dgm:prSet/>
      <dgm:spPr/>
      <dgm:t>
        <a:bodyPr/>
        <a:lstStyle/>
        <a:p>
          <a:endParaRPr lang="en-GB"/>
        </a:p>
      </dgm:t>
    </dgm:pt>
    <dgm:pt modelId="{46397942-8F20-4397-B0B6-8A0A5D3EBB40}" type="pres">
      <dgm:prSet presAssocID="{1B462092-85B5-4396-B8B8-FF20B5BB56C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817036D-CC3B-4D66-BDD5-92CB45BFD538}" type="pres">
      <dgm:prSet presAssocID="{925C9335-0901-4DCF-A336-F795EB05AED6}" presName="centerShape" presStyleLbl="node0" presStyleIdx="0" presStyleCnt="1"/>
      <dgm:spPr/>
      <dgm:t>
        <a:bodyPr/>
        <a:lstStyle/>
        <a:p>
          <a:endParaRPr lang="en-GB"/>
        </a:p>
      </dgm:t>
    </dgm:pt>
    <dgm:pt modelId="{8911D34A-3A03-49E8-965F-19A2DD3BC5ED}" type="pres">
      <dgm:prSet presAssocID="{AAA3BD76-2978-41FC-AA6E-0EB802A11F79}" presName="Name9" presStyleLbl="parChTrans1D2" presStyleIdx="0" presStyleCnt="6"/>
      <dgm:spPr/>
      <dgm:t>
        <a:bodyPr/>
        <a:lstStyle/>
        <a:p>
          <a:endParaRPr lang="en-GB"/>
        </a:p>
      </dgm:t>
    </dgm:pt>
    <dgm:pt modelId="{D77B1910-AFEB-4C54-B28E-9FBC7ED4EF1A}" type="pres">
      <dgm:prSet presAssocID="{AAA3BD76-2978-41FC-AA6E-0EB802A11F79}" presName="connTx" presStyleLbl="parChTrans1D2" presStyleIdx="0" presStyleCnt="6"/>
      <dgm:spPr/>
      <dgm:t>
        <a:bodyPr/>
        <a:lstStyle/>
        <a:p>
          <a:endParaRPr lang="en-GB"/>
        </a:p>
      </dgm:t>
    </dgm:pt>
    <dgm:pt modelId="{7D38D6E4-C2E6-44C9-9663-E922AFB8C085}" type="pres">
      <dgm:prSet presAssocID="{B1EEFF1B-96F4-4647-BAB2-3F0A99B9A255}" presName="node" presStyleLbl="node1" presStyleIdx="0" presStyleCnt="6" custScaleX="112831" custScaleY="10274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7BE0AAF6-8F66-436D-AA60-F2F146B7A756}" type="pres">
      <dgm:prSet presAssocID="{93BE98A9-895C-49ED-BAE2-A7093B90D74D}" presName="Name9" presStyleLbl="parChTrans1D2" presStyleIdx="1" presStyleCnt="6"/>
      <dgm:spPr/>
      <dgm:t>
        <a:bodyPr/>
        <a:lstStyle/>
        <a:p>
          <a:endParaRPr lang="en-GB"/>
        </a:p>
      </dgm:t>
    </dgm:pt>
    <dgm:pt modelId="{909F9A09-0B8D-4D49-8FC7-182B03641638}" type="pres">
      <dgm:prSet presAssocID="{93BE98A9-895C-49ED-BAE2-A7093B90D74D}" presName="connTx" presStyleLbl="parChTrans1D2" presStyleIdx="1" presStyleCnt="6"/>
      <dgm:spPr/>
      <dgm:t>
        <a:bodyPr/>
        <a:lstStyle/>
        <a:p>
          <a:endParaRPr lang="en-GB"/>
        </a:p>
      </dgm:t>
    </dgm:pt>
    <dgm:pt modelId="{CE6DBBE7-1D16-4160-96CA-F722ADEEB311}" type="pres">
      <dgm:prSet presAssocID="{3985884B-414E-4418-AFE6-423214DA5C64}" presName="node" presStyleLbl="node1" presStyleIdx="1" presStyleCnt="6" custScaleX="125605" custScaleY="12574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F1B22C-D6B7-44AE-9D70-7905A04C9958}" type="pres">
      <dgm:prSet presAssocID="{249EC183-6DD7-4A44-8920-23258C003EB1}" presName="Name9" presStyleLbl="parChTrans1D2" presStyleIdx="2" presStyleCnt="6"/>
      <dgm:spPr/>
      <dgm:t>
        <a:bodyPr/>
        <a:lstStyle/>
        <a:p>
          <a:endParaRPr lang="en-GB"/>
        </a:p>
      </dgm:t>
    </dgm:pt>
    <dgm:pt modelId="{08A03325-A2D2-45B3-B26B-F90275C00F82}" type="pres">
      <dgm:prSet presAssocID="{249EC183-6DD7-4A44-8920-23258C003EB1}" presName="connTx" presStyleLbl="parChTrans1D2" presStyleIdx="2" presStyleCnt="6"/>
      <dgm:spPr/>
      <dgm:t>
        <a:bodyPr/>
        <a:lstStyle/>
        <a:p>
          <a:endParaRPr lang="en-GB"/>
        </a:p>
      </dgm:t>
    </dgm:pt>
    <dgm:pt modelId="{97A89423-10FF-4DCD-B89A-554836C57EA2}" type="pres">
      <dgm:prSet presAssocID="{9EEFF913-E8FE-40C0-9E54-2C4C1245FC79}" presName="node" presStyleLbl="node1" presStyleIdx="2" presStyleCnt="6" custScaleX="123514" custScaleY="1261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D35B234-18F8-4973-9910-E0ADF877CBE8}" type="pres">
      <dgm:prSet presAssocID="{9A0F631F-113F-4F1F-ABA5-1C04DD51D551}" presName="Name9" presStyleLbl="parChTrans1D2" presStyleIdx="3" presStyleCnt="6"/>
      <dgm:spPr/>
      <dgm:t>
        <a:bodyPr/>
        <a:lstStyle/>
        <a:p>
          <a:endParaRPr lang="en-GB"/>
        </a:p>
      </dgm:t>
    </dgm:pt>
    <dgm:pt modelId="{77239D82-DAB9-44F4-93CB-1E686431BB3E}" type="pres">
      <dgm:prSet presAssocID="{9A0F631F-113F-4F1F-ABA5-1C04DD51D551}" presName="connTx" presStyleLbl="parChTrans1D2" presStyleIdx="3" presStyleCnt="6"/>
      <dgm:spPr/>
      <dgm:t>
        <a:bodyPr/>
        <a:lstStyle/>
        <a:p>
          <a:endParaRPr lang="en-GB"/>
        </a:p>
      </dgm:t>
    </dgm:pt>
    <dgm:pt modelId="{352D05BE-14F6-4558-A1D1-A2EE7243FB28}" type="pres">
      <dgm:prSet presAssocID="{6916E428-8A1F-46AD-A056-82DACEB224B8}" presName="node" presStyleLbl="node1" presStyleIdx="3" presStyleCnt="6" custScaleX="105757" custScaleY="9698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3527C28-321A-42EE-85C2-2965E4E1474E}" type="pres">
      <dgm:prSet presAssocID="{BFCBC3AE-F2B1-4958-8C37-DD4AFC92AE03}" presName="Name9" presStyleLbl="parChTrans1D2" presStyleIdx="4" presStyleCnt="6"/>
      <dgm:spPr/>
      <dgm:t>
        <a:bodyPr/>
        <a:lstStyle/>
        <a:p>
          <a:endParaRPr lang="en-GB"/>
        </a:p>
      </dgm:t>
    </dgm:pt>
    <dgm:pt modelId="{3629276C-E6CE-4B1D-8004-C6899853CD68}" type="pres">
      <dgm:prSet presAssocID="{BFCBC3AE-F2B1-4958-8C37-DD4AFC92AE03}" presName="connTx" presStyleLbl="parChTrans1D2" presStyleIdx="4" presStyleCnt="6"/>
      <dgm:spPr/>
      <dgm:t>
        <a:bodyPr/>
        <a:lstStyle/>
        <a:p>
          <a:endParaRPr lang="en-GB"/>
        </a:p>
      </dgm:t>
    </dgm:pt>
    <dgm:pt modelId="{B128A5A9-6E47-4D1E-AAA1-58950A312C88}" type="pres">
      <dgm:prSet presAssocID="{8B4D9858-629A-4E5F-9AAD-D432D61CAB98}" presName="node" presStyleLbl="node1" presStyleIdx="4" presStyleCnt="6" custScaleX="121193" custScaleY="116181" custRadScaleRad="98696" custRadScaleInc="446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4F70574-FA7F-4E24-897C-E03DC4EF7BE8}" type="pres">
      <dgm:prSet presAssocID="{713B4083-3C72-4FC5-B8E3-DD44ED146C0F}" presName="Name9" presStyleLbl="parChTrans1D2" presStyleIdx="5" presStyleCnt="6"/>
      <dgm:spPr/>
      <dgm:t>
        <a:bodyPr/>
        <a:lstStyle/>
        <a:p>
          <a:endParaRPr lang="en-GB"/>
        </a:p>
      </dgm:t>
    </dgm:pt>
    <dgm:pt modelId="{E610BA6A-7C15-4A79-A09D-005DD2A26650}" type="pres">
      <dgm:prSet presAssocID="{713B4083-3C72-4FC5-B8E3-DD44ED146C0F}" presName="connTx" presStyleLbl="parChTrans1D2" presStyleIdx="5" presStyleCnt="6"/>
      <dgm:spPr/>
      <dgm:t>
        <a:bodyPr/>
        <a:lstStyle/>
        <a:p>
          <a:endParaRPr lang="en-GB"/>
        </a:p>
      </dgm:t>
    </dgm:pt>
    <dgm:pt modelId="{86528707-F0A3-4C27-A23D-F92E93ECA630}" type="pres">
      <dgm:prSet presAssocID="{6D5744A1-F403-46AE-B3CD-340BEA9075D5}" presName="node" presStyleLbl="node1" presStyleIdx="5" presStyleCnt="6" custScaleX="122163" custScaleY="12315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2F6BD56-56FC-422A-88B7-514B417340A5}" type="presOf" srcId="{6916E428-8A1F-46AD-A056-82DACEB224B8}" destId="{352D05BE-14F6-4558-A1D1-A2EE7243FB28}" srcOrd="0" destOrd="0" presId="urn:microsoft.com/office/officeart/2005/8/layout/radial1"/>
    <dgm:cxn modelId="{CA72595F-29F6-4850-AEEF-3B675D40D292}" srcId="{925C9335-0901-4DCF-A336-F795EB05AED6}" destId="{B1EEFF1B-96F4-4647-BAB2-3F0A99B9A255}" srcOrd="0" destOrd="0" parTransId="{AAA3BD76-2978-41FC-AA6E-0EB802A11F79}" sibTransId="{AD6A62E5-D817-4003-A6AA-424FDC212037}"/>
    <dgm:cxn modelId="{A1494A33-8457-420A-8AE0-4F1CCB903802}" type="presOf" srcId="{AAA3BD76-2978-41FC-AA6E-0EB802A11F79}" destId="{8911D34A-3A03-49E8-965F-19A2DD3BC5ED}" srcOrd="0" destOrd="0" presId="urn:microsoft.com/office/officeart/2005/8/layout/radial1"/>
    <dgm:cxn modelId="{424FB2DD-729E-48FD-842C-F2B3FAE53D16}" type="presOf" srcId="{BFCBC3AE-F2B1-4958-8C37-DD4AFC92AE03}" destId="{83527C28-321A-42EE-85C2-2965E4E1474E}" srcOrd="0" destOrd="0" presId="urn:microsoft.com/office/officeart/2005/8/layout/radial1"/>
    <dgm:cxn modelId="{1734845B-9409-4574-9DF5-83EA78A14729}" type="presOf" srcId="{713B4083-3C72-4FC5-B8E3-DD44ED146C0F}" destId="{E4F70574-FA7F-4E24-897C-E03DC4EF7BE8}" srcOrd="0" destOrd="0" presId="urn:microsoft.com/office/officeart/2005/8/layout/radial1"/>
    <dgm:cxn modelId="{53893A6C-30D4-4ECF-944B-A72C4477A8F0}" type="presOf" srcId="{925C9335-0901-4DCF-A336-F795EB05AED6}" destId="{9817036D-CC3B-4D66-BDD5-92CB45BFD538}" srcOrd="0" destOrd="0" presId="urn:microsoft.com/office/officeart/2005/8/layout/radial1"/>
    <dgm:cxn modelId="{887EC37B-F0BF-4945-A880-B811CC0C4D52}" type="presOf" srcId="{B1EEFF1B-96F4-4647-BAB2-3F0A99B9A255}" destId="{7D38D6E4-C2E6-44C9-9663-E922AFB8C085}" srcOrd="0" destOrd="0" presId="urn:microsoft.com/office/officeart/2005/8/layout/radial1"/>
    <dgm:cxn modelId="{B387DAA3-A874-4651-A718-0D631BC521F1}" srcId="{925C9335-0901-4DCF-A336-F795EB05AED6}" destId="{8B4D9858-629A-4E5F-9AAD-D432D61CAB98}" srcOrd="4" destOrd="0" parTransId="{BFCBC3AE-F2B1-4958-8C37-DD4AFC92AE03}" sibTransId="{B601E1BA-C522-4812-928C-B16AE71324B3}"/>
    <dgm:cxn modelId="{0656963F-5F44-4D51-9468-AC2A3B31AC27}" type="presOf" srcId="{8B4D9858-629A-4E5F-9AAD-D432D61CAB98}" destId="{B128A5A9-6E47-4D1E-AAA1-58950A312C88}" srcOrd="0" destOrd="0" presId="urn:microsoft.com/office/officeart/2005/8/layout/radial1"/>
    <dgm:cxn modelId="{CF7A2842-2E35-4F1E-B157-2FAFEBD6A048}" srcId="{1B462092-85B5-4396-B8B8-FF20B5BB56C0}" destId="{925C9335-0901-4DCF-A336-F795EB05AED6}" srcOrd="0" destOrd="0" parTransId="{DD6AA21C-D4A7-4BA3-950B-C61165360211}" sibTransId="{C1BEC92C-75B0-409E-A590-00E12BA6B0B8}"/>
    <dgm:cxn modelId="{7C4177EC-E7E0-43DD-87ED-7121276BA859}" srcId="{925C9335-0901-4DCF-A336-F795EB05AED6}" destId="{6916E428-8A1F-46AD-A056-82DACEB224B8}" srcOrd="3" destOrd="0" parTransId="{9A0F631F-113F-4F1F-ABA5-1C04DD51D551}" sibTransId="{C11932B7-A6D9-4019-B7EC-A0013E848E9F}"/>
    <dgm:cxn modelId="{E4932078-8A1A-4A37-B948-492CDBE94802}" type="presOf" srcId="{1B462092-85B5-4396-B8B8-FF20B5BB56C0}" destId="{46397942-8F20-4397-B0B6-8A0A5D3EBB40}" srcOrd="0" destOrd="0" presId="urn:microsoft.com/office/officeart/2005/8/layout/radial1"/>
    <dgm:cxn modelId="{5386D050-B359-46AE-A0FE-2A55A61BF337}" srcId="{925C9335-0901-4DCF-A336-F795EB05AED6}" destId="{9EEFF913-E8FE-40C0-9E54-2C4C1245FC79}" srcOrd="2" destOrd="0" parTransId="{249EC183-6DD7-4A44-8920-23258C003EB1}" sibTransId="{B96A75D5-16A9-4A9A-9C6D-D980C648EEEE}"/>
    <dgm:cxn modelId="{0410585F-6344-42CD-8674-D5F185B73C66}" type="presOf" srcId="{93BE98A9-895C-49ED-BAE2-A7093B90D74D}" destId="{7BE0AAF6-8F66-436D-AA60-F2F146B7A756}" srcOrd="0" destOrd="0" presId="urn:microsoft.com/office/officeart/2005/8/layout/radial1"/>
    <dgm:cxn modelId="{E03DEA18-84EA-4191-8ECE-DF44393C3A58}" type="presOf" srcId="{AAA3BD76-2978-41FC-AA6E-0EB802A11F79}" destId="{D77B1910-AFEB-4C54-B28E-9FBC7ED4EF1A}" srcOrd="1" destOrd="0" presId="urn:microsoft.com/office/officeart/2005/8/layout/radial1"/>
    <dgm:cxn modelId="{DB40D549-8F34-4472-9BD3-0AD76B255598}" type="presOf" srcId="{9A0F631F-113F-4F1F-ABA5-1C04DD51D551}" destId="{77239D82-DAB9-44F4-93CB-1E686431BB3E}" srcOrd="1" destOrd="0" presId="urn:microsoft.com/office/officeart/2005/8/layout/radial1"/>
    <dgm:cxn modelId="{5B5695AD-ECAC-45AB-ABBA-5959A2C4BDC0}" type="presOf" srcId="{249EC183-6DD7-4A44-8920-23258C003EB1}" destId="{BCF1B22C-D6B7-44AE-9D70-7905A04C9958}" srcOrd="0" destOrd="0" presId="urn:microsoft.com/office/officeart/2005/8/layout/radial1"/>
    <dgm:cxn modelId="{7B6EB08D-9794-4636-9157-1EEA25FF4E92}" type="presOf" srcId="{713B4083-3C72-4FC5-B8E3-DD44ED146C0F}" destId="{E610BA6A-7C15-4A79-A09D-005DD2A26650}" srcOrd="1" destOrd="0" presId="urn:microsoft.com/office/officeart/2005/8/layout/radial1"/>
    <dgm:cxn modelId="{1E645025-DAD6-410D-9C61-566AB049D8E3}" type="presOf" srcId="{9A0F631F-113F-4F1F-ABA5-1C04DD51D551}" destId="{DD35B234-18F8-4973-9910-E0ADF877CBE8}" srcOrd="0" destOrd="0" presId="urn:microsoft.com/office/officeart/2005/8/layout/radial1"/>
    <dgm:cxn modelId="{58664BDB-ECE5-48B5-A9D2-922A69065A09}" type="presOf" srcId="{9EEFF913-E8FE-40C0-9E54-2C4C1245FC79}" destId="{97A89423-10FF-4DCD-B89A-554836C57EA2}" srcOrd="0" destOrd="0" presId="urn:microsoft.com/office/officeart/2005/8/layout/radial1"/>
    <dgm:cxn modelId="{B962F1B1-5D81-4A8B-82A3-35BB64BD5857}" srcId="{925C9335-0901-4DCF-A336-F795EB05AED6}" destId="{6D5744A1-F403-46AE-B3CD-340BEA9075D5}" srcOrd="5" destOrd="0" parTransId="{713B4083-3C72-4FC5-B8E3-DD44ED146C0F}" sibTransId="{7C6913B7-69D9-40FA-9C82-B652DFBDECAA}"/>
    <dgm:cxn modelId="{DEB42A5E-4317-4835-AADC-E550268FB5A8}" srcId="{1B462092-85B5-4396-B8B8-FF20B5BB56C0}" destId="{66C8D83A-C384-40EF-8823-57BB847D9C27}" srcOrd="1" destOrd="0" parTransId="{53BF1C3C-7699-4EC5-89C9-D14314370222}" sibTransId="{30E861B8-5AC9-49B5-808D-312C7FDA99A0}"/>
    <dgm:cxn modelId="{F306FEE2-2BE3-4FFD-83A1-AEFFFB91B34D}" type="presOf" srcId="{3985884B-414E-4418-AFE6-423214DA5C64}" destId="{CE6DBBE7-1D16-4160-96CA-F722ADEEB311}" srcOrd="0" destOrd="0" presId="urn:microsoft.com/office/officeart/2005/8/layout/radial1"/>
    <dgm:cxn modelId="{A04E6AB9-CF14-4D58-8459-69CDB406E989}" type="presOf" srcId="{249EC183-6DD7-4A44-8920-23258C003EB1}" destId="{08A03325-A2D2-45B3-B26B-F90275C00F82}" srcOrd="1" destOrd="0" presId="urn:microsoft.com/office/officeart/2005/8/layout/radial1"/>
    <dgm:cxn modelId="{8448431B-F322-49EF-AF60-D2BD206AB9F0}" type="presOf" srcId="{93BE98A9-895C-49ED-BAE2-A7093B90D74D}" destId="{909F9A09-0B8D-4D49-8FC7-182B03641638}" srcOrd="1" destOrd="0" presId="urn:microsoft.com/office/officeart/2005/8/layout/radial1"/>
    <dgm:cxn modelId="{0825D57C-2DBF-4E95-82A1-2B8B7E3C066F}" type="presOf" srcId="{6D5744A1-F403-46AE-B3CD-340BEA9075D5}" destId="{86528707-F0A3-4C27-A23D-F92E93ECA630}" srcOrd="0" destOrd="0" presId="urn:microsoft.com/office/officeart/2005/8/layout/radial1"/>
    <dgm:cxn modelId="{B69529D9-0BD7-44B0-8B5D-67DFD6DF6DC3}" srcId="{925C9335-0901-4DCF-A336-F795EB05AED6}" destId="{3985884B-414E-4418-AFE6-423214DA5C64}" srcOrd="1" destOrd="0" parTransId="{93BE98A9-895C-49ED-BAE2-A7093B90D74D}" sibTransId="{7AC37D60-466F-4B6B-9A66-0A301EE56144}"/>
    <dgm:cxn modelId="{FB00BA0E-2497-4D0C-B744-E7EF2A3064A6}" type="presOf" srcId="{BFCBC3AE-F2B1-4958-8C37-DD4AFC92AE03}" destId="{3629276C-E6CE-4B1D-8004-C6899853CD68}" srcOrd="1" destOrd="0" presId="urn:microsoft.com/office/officeart/2005/8/layout/radial1"/>
    <dgm:cxn modelId="{E83D9DC1-E566-4CB3-AF82-E27F2FE0D877}" srcId="{1B462092-85B5-4396-B8B8-FF20B5BB56C0}" destId="{E372528D-14F8-4610-A75C-843B05B11A57}" srcOrd="2" destOrd="0" parTransId="{C3BBA506-2E6C-4A1D-9D76-A155E62982E6}" sibTransId="{615E8ABA-809B-434F-91EE-9051C8FEB6D5}"/>
    <dgm:cxn modelId="{63AEDC28-4319-4550-9012-B9D7C6021322}" type="presParOf" srcId="{46397942-8F20-4397-B0B6-8A0A5D3EBB40}" destId="{9817036D-CC3B-4D66-BDD5-92CB45BFD538}" srcOrd="0" destOrd="0" presId="urn:microsoft.com/office/officeart/2005/8/layout/radial1"/>
    <dgm:cxn modelId="{68B2B289-6F3E-42A6-96BB-40B63A4203FC}" type="presParOf" srcId="{46397942-8F20-4397-B0B6-8A0A5D3EBB40}" destId="{8911D34A-3A03-49E8-965F-19A2DD3BC5ED}" srcOrd="1" destOrd="0" presId="urn:microsoft.com/office/officeart/2005/8/layout/radial1"/>
    <dgm:cxn modelId="{E7C327B9-0025-45B7-A85B-825242284A23}" type="presParOf" srcId="{8911D34A-3A03-49E8-965F-19A2DD3BC5ED}" destId="{D77B1910-AFEB-4C54-B28E-9FBC7ED4EF1A}" srcOrd="0" destOrd="0" presId="urn:microsoft.com/office/officeart/2005/8/layout/radial1"/>
    <dgm:cxn modelId="{8E73886E-3108-46D7-AC8B-D6914157F8EA}" type="presParOf" srcId="{46397942-8F20-4397-B0B6-8A0A5D3EBB40}" destId="{7D38D6E4-C2E6-44C9-9663-E922AFB8C085}" srcOrd="2" destOrd="0" presId="urn:microsoft.com/office/officeart/2005/8/layout/radial1"/>
    <dgm:cxn modelId="{98EA7CF9-735E-4FFC-9953-828325584B99}" type="presParOf" srcId="{46397942-8F20-4397-B0B6-8A0A5D3EBB40}" destId="{7BE0AAF6-8F66-436D-AA60-F2F146B7A756}" srcOrd="3" destOrd="0" presId="urn:microsoft.com/office/officeart/2005/8/layout/radial1"/>
    <dgm:cxn modelId="{D1E45280-1492-4B03-A27D-21051DAE2581}" type="presParOf" srcId="{7BE0AAF6-8F66-436D-AA60-F2F146B7A756}" destId="{909F9A09-0B8D-4D49-8FC7-182B03641638}" srcOrd="0" destOrd="0" presId="urn:microsoft.com/office/officeart/2005/8/layout/radial1"/>
    <dgm:cxn modelId="{F6D5A46D-888D-4C4E-A824-18067AE68C69}" type="presParOf" srcId="{46397942-8F20-4397-B0B6-8A0A5D3EBB40}" destId="{CE6DBBE7-1D16-4160-96CA-F722ADEEB311}" srcOrd="4" destOrd="0" presId="urn:microsoft.com/office/officeart/2005/8/layout/radial1"/>
    <dgm:cxn modelId="{81D45057-F16F-46EE-856D-B4E94E1101ED}" type="presParOf" srcId="{46397942-8F20-4397-B0B6-8A0A5D3EBB40}" destId="{BCF1B22C-D6B7-44AE-9D70-7905A04C9958}" srcOrd="5" destOrd="0" presId="urn:microsoft.com/office/officeart/2005/8/layout/radial1"/>
    <dgm:cxn modelId="{492ACAA5-30C0-45CE-83C5-AE302213A9B3}" type="presParOf" srcId="{BCF1B22C-D6B7-44AE-9D70-7905A04C9958}" destId="{08A03325-A2D2-45B3-B26B-F90275C00F82}" srcOrd="0" destOrd="0" presId="urn:microsoft.com/office/officeart/2005/8/layout/radial1"/>
    <dgm:cxn modelId="{3A99D33C-EDFE-40B8-9A7B-FAA94507174D}" type="presParOf" srcId="{46397942-8F20-4397-B0B6-8A0A5D3EBB40}" destId="{97A89423-10FF-4DCD-B89A-554836C57EA2}" srcOrd="6" destOrd="0" presId="urn:microsoft.com/office/officeart/2005/8/layout/radial1"/>
    <dgm:cxn modelId="{2EEE7540-BE17-42A6-925C-CBE8D28DB633}" type="presParOf" srcId="{46397942-8F20-4397-B0B6-8A0A5D3EBB40}" destId="{DD35B234-18F8-4973-9910-E0ADF877CBE8}" srcOrd="7" destOrd="0" presId="urn:microsoft.com/office/officeart/2005/8/layout/radial1"/>
    <dgm:cxn modelId="{ADD466EB-07A5-4274-8FFA-20BE6C0C4318}" type="presParOf" srcId="{DD35B234-18F8-4973-9910-E0ADF877CBE8}" destId="{77239D82-DAB9-44F4-93CB-1E686431BB3E}" srcOrd="0" destOrd="0" presId="urn:microsoft.com/office/officeart/2005/8/layout/radial1"/>
    <dgm:cxn modelId="{6458708D-B1DB-4FE5-AD39-208C47D9BA74}" type="presParOf" srcId="{46397942-8F20-4397-B0B6-8A0A5D3EBB40}" destId="{352D05BE-14F6-4558-A1D1-A2EE7243FB28}" srcOrd="8" destOrd="0" presId="urn:microsoft.com/office/officeart/2005/8/layout/radial1"/>
    <dgm:cxn modelId="{A10B5F1D-954B-465F-A8B5-B26BB6BB3CAB}" type="presParOf" srcId="{46397942-8F20-4397-B0B6-8A0A5D3EBB40}" destId="{83527C28-321A-42EE-85C2-2965E4E1474E}" srcOrd="9" destOrd="0" presId="urn:microsoft.com/office/officeart/2005/8/layout/radial1"/>
    <dgm:cxn modelId="{F1D0AA50-CAF7-4982-855F-683AE44708FA}" type="presParOf" srcId="{83527C28-321A-42EE-85C2-2965E4E1474E}" destId="{3629276C-E6CE-4B1D-8004-C6899853CD68}" srcOrd="0" destOrd="0" presId="urn:microsoft.com/office/officeart/2005/8/layout/radial1"/>
    <dgm:cxn modelId="{F0ECA5C9-1582-4F31-A3F4-B32527EE40D6}" type="presParOf" srcId="{46397942-8F20-4397-B0B6-8A0A5D3EBB40}" destId="{B128A5A9-6E47-4D1E-AAA1-58950A312C88}" srcOrd="10" destOrd="0" presId="urn:microsoft.com/office/officeart/2005/8/layout/radial1"/>
    <dgm:cxn modelId="{8C46728E-FFC0-43DC-B4C8-BC38D782EC84}" type="presParOf" srcId="{46397942-8F20-4397-B0B6-8A0A5D3EBB40}" destId="{E4F70574-FA7F-4E24-897C-E03DC4EF7BE8}" srcOrd="11" destOrd="0" presId="urn:microsoft.com/office/officeart/2005/8/layout/radial1"/>
    <dgm:cxn modelId="{C2F325B3-AD41-4329-B4BC-050399C5E294}" type="presParOf" srcId="{E4F70574-FA7F-4E24-897C-E03DC4EF7BE8}" destId="{E610BA6A-7C15-4A79-A09D-005DD2A26650}" srcOrd="0" destOrd="0" presId="urn:microsoft.com/office/officeart/2005/8/layout/radial1"/>
    <dgm:cxn modelId="{55E100A6-4338-408C-BB1C-200CC2B7AB53}" type="presParOf" srcId="{46397942-8F20-4397-B0B6-8A0A5D3EBB40}" destId="{86528707-F0A3-4C27-A23D-F92E93ECA630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8361E8D-25D1-489F-85D2-F95AFA1E3EAB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BE"/>
        </a:p>
      </dgm:t>
    </dgm:pt>
    <dgm:pt modelId="{76FF2913-8940-4C80-BC58-F9879362FEE5}">
      <dgm:prSet phldrT="[Text]"/>
      <dgm:spPr/>
      <dgm:t>
        <a:bodyPr/>
        <a:lstStyle/>
        <a:p>
          <a:r>
            <a:rPr lang="en-GB" b="1" dirty="0" smtClean="0"/>
            <a:t>EC proposal</a:t>
          </a:r>
          <a:endParaRPr lang="fr-BE" b="1" dirty="0"/>
        </a:p>
      </dgm:t>
    </dgm:pt>
    <dgm:pt modelId="{236C779B-6CF8-42F3-A8EE-88AC4B0064B1}" type="parTrans" cxnId="{867484FF-486F-4F9F-A8CF-4C14FB1C590B}">
      <dgm:prSet/>
      <dgm:spPr/>
      <dgm:t>
        <a:bodyPr/>
        <a:lstStyle/>
        <a:p>
          <a:endParaRPr lang="fr-BE"/>
        </a:p>
      </dgm:t>
    </dgm:pt>
    <dgm:pt modelId="{1B93106D-DA90-4E5D-943F-5FDBD738F9F1}" type="sibTrans" cxnId="{867484FF-486F-4F9F-A8CF-4C14FB1C590B}">
      <dgm:prSet/>
      <dgm:spPr/>
      <dgm:t>
        <a:bodyPr/>
        <a:lstStyle/>
        <a:p>
          <a:endParaRPr lang="fr-BE"/>
        </a:p>
      </dgm:t>
    </dgm:pt>
    <dgm:pt modelId="{CB176E7D-0CFE-4BBA-9E0E-DEE7A5FD6D26}">
      <dgm:prSet phldrT="[Text]" custT="1"/>
      <dgm:spPr/>
      <dgm:t>
        <a:bodyPr/>
        <a:lstStyle/>
        <a:p>
          <a:pPr algn="l"/>
          <a:r>
            <a:rPr lang="en-GB" sz="1400" b="0" dirty="0" smtClean="0"/>
            <a:t>Scope extended to cover working time</a:t>
          </a:r>
          <a:endParaRPr lang="fr-BE" sz="1400" b="0" dirty="0"/>
        </a:p>
      </dgm:t>
    </dgm:pt>
    <dgm:pt modelId="{01BEF97D-5ED2-4C59-AD03-A1AFCAFB7513}" type="parTrans" cxnId="{FDB7C2EB-4BA5-4848-AD83-59E49BD18B0C}">
      <dgm:prSet/>
      <dgm:spPr/>
      <dgm:t>
        <a:bodyPr/>
        <a:lstStyle/>
        <a:p>
          <a:endParaRPr lang="fr-BE"/>
        </a:p>
      </dgm:t>
    </dgm:pt>
    <dgm:pt modelId="{7BBE362C-01C9-4CE4-BC69-0F5AB4B9143F}" type="sibTrans" cxnId="{FDB7C2EB-4BA5-4848-AD83-59E49BD18B0C}">
      <dgm:prSet/>
      <dgm:spPr/>
      <dgm:t>
        <a:bodyPr/>
        <a:lstStyle/>
        <a:p>
          <a:endParaRPr lang="fr-BE"/>
        </a:p>
      </dgm:t>
    </dgm:pt>
    <dgm:pt modelId="{8213D1A7-7357-428C-85F5-07193E1290B9}">
      <dgm:prSet phldrT="[Text]" custT="1"/>
      <dgm:spPr/>
      <dgm:t>
        <a:bodyPr/>
        <a:lstStyle/>
        <a:p>
          <a:pPr algn="l"/>
          <a:r>
            <a:rPr lang="en-GB" sz="1400" b="0" dirty="0" smtClean="0"/>
            <a:t>Forced cooperation between MS (25 day deadline)</a:t>
          </a:r>
          <a:endParaRPr lang="fr-BE" sz="1400" b="0" dirty="0"/>
        </a:p>
      </dgm:t>
    </dgm:pt>
    <dgm:pt modelId="{55A70CBA-B990-4C10-9A8F-724466E0AF17}" type="parTrans" cxnId="{21670716-7DBC-482B-8993-ADE260A615B7}">
      <dgm:prSet/>
      <dgm:spPr/>
      <dgm:t>
        <a:bodyPr/>
        <a:lstStyle/>
        <a:p>
          <a:endParaRPr lang="fr-BE"/>
        </a:p>
      </dgm:t>
    </dgm:pt>
    <dgm:pt modelId="{98C0E3B6-13ED-459B-9697-6F3E361FB1AF}" type="sibTrans" cxnId="{21670716-7DBC-482B-8993-ADE260A615B7}">
      <dgm:prSet/>
      <dgm:spPr/>
      <dgm:t>
        <a:bodyPr/>
        <a:lstStyle/>
        <a:p>
          <a:endParaRPr lang="fr-BE"/>
        </a:p>
      </dgm:t>
    </dgm:pt>
    <dgm:pt modelId="{ECA63383-1E3F-4626-8347-DA10368EBD5D}">
      <dgm:prSet phldrT="[Text]"/>
      <dgm:spPr/>
      <dgm:t>
        <a:bodyPr/>
        <a:lstStyle/>
        <a:p>
          <a:r>
            <a:rPr lang="en-GB" b="1" dirty="0" smtClean="0"/>
            <a:t>IRU view</a:t>
          </a:r>
          <a:endParaRPr lang="fr-BE" b="1" dirty="0"/>
        </a:p>
      </dgm:t>
    </dgm:pt>
    <dgm:pt modelId="{503D3E5D-BD02-46A1-B493-29225FBDD53A}" type="parTrans" cxnId="{CD893513-41E8-4ECB-B3CD-061F1B4ACCC5}">
      <dgm:prSet/>
      <dgm:spPr/>
      <dgm:t>
        <a:bodyPr/>
        <a:lstStyle/>
        <a:p>
          <a:endParaRPr lang="fr-BE"/>
        </a:p>
      </dgm:t>
    </dgm:pt>
    <dgm:pt modelId="{3F314835-5A17-4BF2-A402-FD1F9769B41A}" type="sibTrans" cxnId="{CD893513-41E8-4ECB-B3CD-061F1B4ACCC5}">
      <dgm:prSet/>
      <dgm:spPr/>
      <dgm:t>
        <a:bodyPr/>
        <a:lstStyle/>
        <a:p>
          <a:endParaRPr lang="fr-BE"/>
        </a:p>
      </dgm:t>
    </dgm:pt>
    <dgm:pt modelId="{7D13C83F-43E4-4E0C-AAA5-24BEC608FEC7}">
      <dgm:prSet phldrT="[Text]" custT="1"/>
      <dgm:spPr/>
      <dgm:t>
        <a:bodyPr/>
        <a:lstStyle/>
        <a:p>
          <a:pPr algn="l"/>
          <a:r>
            <a:rPr lang="en-US" sz="1400" b="0" dirty="0" smtClean="0"/>
            <a:t>Keep current rules, no roadside checks</a:t>
          </a:r>
          <a:endParaRPr lang="fr-BE" sz="1400" b="0" dirty="0"/>
        </a:p>
      </dgm:t>
    </dgm:pt>
    <dgm:pt modelId="{F3732618-82B9-42AB-BA88-AE82937BE6B1}" type="parTrans" cxnId="{B05BF8F3-7C7F-430D-B165-848057F92027}">
      <dgm:prSet/>
      <dgm:spPr/>
      <dgm:t>
        <a:bodyPr/>
        <a:lstStyle/>
        <a:p>
          <a:endParaRPr lang="fr-BE"/>
        </a:p>
      </dgm:t>
    </dgm:pt>
    <dgm:pt modelId="{27A30918-DA2C-4C51-BFF6-A480C6B9BCC8}" type="sibTrans" cxnId="{B05BF8F3-7C7F-430D-B165-848057F92027}">
      <dgm:prSet/>
      <dgm:spPr/>
      <dgm:t>
        <a:bodyPr/>
        <a:lstStyle/>
        <a:p>
          <a:endParaRPr lang="fr-BE"/>
        </a:p>
      </dgm:t>
    </dgm:pt>
    <dgm:pt modelId="{E889EEBA-2B02-47FA-85B5-D96258B975B5}">
      <dgm:prSet phldrT="[Text]" custT="1"/>
      <dgm:spPr/>
      <dgm:t>
        <a:bodyPr/>
        <a:lstStyle/>
        <a:p>
          <a:pPr algn="l"/>
          <a:r>
            <a:rPr lang="en-GB" sz="1400" b="0" dirty="0" smtClean="0"/>
            <a:t>Enforcement through </a:t>
          </a:r>
          <a:r>
            <a:rPr lang="en-GB" sz="1400" b="0" dirty="0" err="1" smtClean="0"/>
            <a:t>digitalisatiion</a:t>
          </a:r>
          <a:r>
            <a:rPr lang="en-GB" sz="1400" b="0" dirty="0" smtClean="0"/>
            <a:t> (eCMR)</a:t>
          </a:r>
          <a:endParaRPr lang="fr-BE" sz="1400" b="0" dirty="0"/>
        </a:p>
      </dgm:t>
    </dgm:pt>
    <dgm:pt modelId="{2E315875-3DB5-4A56-8C71-B3557E262032}" type="parTrans" cxnId="{FB4C4BD5-6191-477A-ACD9-CB319DB017C8}">
      <dgm:prSet/>
      <dgm:spPr/>
      <dgm:t>
        <a:bodyPr/>
        <a:lstStyle/>
        <a:p>
          <a:endParaRPr lang="fr-BE"/>
        </a:p>
      </dgm:t>
    </dgm:pt>
    <dgm:pt modelId="{D0487591-8E61-4009-8129-1CD61F7F3B70}" type="sibTrans" cxnId="{FB4C4BD5-6191-477A-ACD9-CB319DB017C8}">
      <dgm:prSet/>
      <dgm:spPr/>
      <dgm:t>
        <a:bodyPr/>
        <a:lstStyle/>
        <a:p>
          <a:endParaRPr lang="fr-BE"/>
        </a:p>
      </dgm:t>
    </dgm:pt>
    <dgm:pt modelId="{0F6D149E-9306-471A-8141-C244FDF60707}">
      <dgm:prSet phldrT="[Text]" custT="1"/>
      <dgm:spPr/>
      <dgm:t>
        <a:bodyPr/>
        <a:lstStyle/>
        <a:p>
          <a:pPr algn="l"/>
          <a:r>
            <a:rPr lang="en-GB" sz="1400" b="0" dirty="0" smtClean="0"/>
            <a:t>Supports closer MS cooperation</a:t>
          </a:r>
          <a:endParaRPr lang="fr-BE" sz="1400" b="0" dirty="0"/>
        </a:p>
      </dgm:t>
    </dgm:pt>
    <dgm:pt modelId="{2420699D-E4E3-45F7-8CD6-E59A099BBE11}" type="parTrans" cxnId="{E4BB3FDE-75B9-488D-825A-96F84C561B8C}">
      <dgm:prSet/>
      <dgm:spPr/>
      <dgm:t>
        <a:bodyPr/>
        <a:lstStyle/>
        <a:p>
          <a:endParaRPr lang="fr-BE"/>
        </a:p>
      </dgm:t>
    </dgm:pt>
    <dgm:pt modelId="{7748F334-DAF3-4F53-B108-33F9C376C761}" type="sibTrans" cxnId="{E4BB3FDE-75B9-488D-825A-96F84C561B8C}">
      <dgm:prSet/>
      <dgm:spPr/>
      <dgm:t>
        <a:bodyPr/>
        <a:lstStyle/>
        <a:p>
          <a:endParaRPr lang="fr-BE"/>
        </a:p>
      </dgm:t>
    </dgm:pt>
    <dgm:pt modelId="{CABA45B1-12DF-4AE1-894D-3CE9EC2AF803}" type="pres">
      <dgm:prSet presAssocID="{08361E8D-25D1-489F-85D2-F95AFA1E3EA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C205F2D8-DB1C-4E26-92E6-D12E68C798EA}" type="pres">
      <dgm:prSet presAssocID="{ECA63383-1E3F-4626-8347-DA10368EBD5D}" presName="boxAndChildren" presStyleCnt="0"/>
      <dgm:spPr/>
      <dgm:t>
        <a:bodyPr/>
        <a:lstStyle/>
        <a:p>
          <a:endParaRPr lang="en-GB"/>
        </a:p>
      </dgm:t>
    </dgm:pt>
    <dgm:pt modelId="{E74D5965-99F3-4407-9266-C1C109797B87}" type="pres">
      <dgm:prSet presAssocID="{ECA63383-1E3F-4626-8347-DA10368EBD5D}" presName="parentTextBox" presStyleLbl="node1" presStyleIdx="0" presStyleCnt="2"/>
      <dgm:spPr/>
      <dgm:t>
        <a:bodyPr/>
        <a:lstStyle/>
        <a:p>
          <a:endParaRPr lang="fr-BE"/>
        </a:p>
      </dgm:t>
    </dgm:pt>
    <dgm:pt modelId="{9983E1F2-AB5A-4DF8-8DD9-6AFDACC5DE3F}" type="pres">
      <dgm:prSet presAssocID="{ECA63383-1E3F-4626-8347-DA10368EBD5D}" presName="entireBox" presStyleLbl="node1" presStyleIdx="0" presStyleCnt="2"/>
      <dgm:spPr/>
      <dgm:t>
        <a:bodyPr/>
        <a:lstStyle/>
        <a:p>
          <a:endParaRPr lang="fr-BE"/>
        </a:p>
      </dgm:t>
    </dgm:pt>
    <dgm:pt modelId="{60F04C36-7994-4FC1-9D01-B66C0A9C4897}" type="pres">
      <dgm:prSet presAssocID="{ECA63383-1E3F-4626-8347-DA10368EBD5D}" presName="descendantBox" presStyleCnt="0"/>
      <dgm:spPr/>
      <dgm:t>
        <a:bodyPr/>
        <a:lstStyle/>
        <a:p>
          <a:endParaRPr lang="en-GB"/>
        </a:p>
      </dgm:t>
    </dgm:pt>
    <dgm:pt modelId="{216DD6E5-5F5E-4590-84AB-979DDF1AB34A}" type="pres">
      <dgm:prSet presAssocID="{7D13C83F-43E4-4E0C-AAA5-24BEC608FEC7}" presName="childTextBox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3B42E6F-83F2-46B5-8871-FE00C8492163}" type="pres">
      <dgm:prSet presAssocID="{E889EEBA-2B02-47FA-85B5-D96258B975B5}" presName="childTextBox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850658B-36D3-4357-9B34-522B841CDC1F}" type="pres">
      <dgm:prSet presAssocID="{0F6D149E-9306-471A-8141-C244FDF60707}" presName="childTextBox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520F37E-8239-4439-AE9C-EF974EB77887}" type="pres">
      <dgm:prSet presAssocID="{1B93106D-DA90-4E5D-943F-5FDBD738F9F1}" presName="sp" presStyleCnt="0"/>
      <dgm:spPr/>
      <dgm:t>
        <a:bodyPr/>
        <a:lstStyle/>
        <a:p>
          <a:endParaRPr lang="en-GB"/>
        </a:p>
      </dgm:t>
    </dgm:pt>
    <dgm:pt modelId="{678CAB92-C36D-4030-B118-643878E3291D}" type="pres">
      <dgm:prSet presAssocID="{76FF2913-8940-4C80-BC58-F9879362FEE5}" presName="arrowAndChildren" presStyleCnt="0"/>
      <dgm:spPr/>
      <dgm:t>
        <a:bodyPr/>
        <a:lstStyle/>
        <a:p>
          <a:endParaRPr lang="en-GB"/>
        </a:p>
      </dgm:t>
    </dgm:pt>
    <dgm:pt modelId="{C73F66BE-2C11-4A71-A359-06474A9E7F3A}" type="pres">
      <dgm:prSet presAssocID="{76FF2913-8940-4C80-BC58-F9879362FEE5}" presName="parentTextArrow" presStyleLbl="node1" presStyleIdx="0" presStyleCnt="2"/>
      <dgm:spPr/>
      <dgm:t>
        <a:bodyPr/>
        <a:lstStyle/>
        <a:p>
          <a:endParaRPr lang="fr-BE"/>
        </a:p>
      </dgm:t>
    </dgm:pt>
    <dgm:pt modelId="{9F2AC7ED-021D-4FAB-8842-758FD3EC4115}" type="pres">
      <dgm:prSet presAssocID="{76FF2913-8940-4C80-BC58-F9879362FEE5}" presName="arrow" presStyleLbl="node1" presStyleIdx="1" presStyleCnt="2" custLinFactNeighborX="1053" custLinFactNeighborY="-74"/>
      <dgm:spPr/>
      <dgm:t>
        <a:bodyPr/>
        <a:lstStyle/>
        <a:p>
          <a:endParaRPr lang="fr-BE"/>
        </a:p>
      </dgm:t>
    </dgm:pt>
    <dgm:pt modelId="{D3444585-B6B7-4DB3-9ECE-D069FDB0DC0E}" type="pres">
      <dgm:prSet presAssocID="{76FF2913-8940-4C80-BC58-F9879362FEE5}" presName="descendantArrow" presStyleCnt="0"/>
      <dgm:spPr/>
      <dgm:t>
        <a:bodyPr/>
        <a:lstStyle/>
        <a:p>
          <a:endParaRPr lang="en-GB"/>
        </a:p>
      </dgm:t>
    </dgm:pt>
    <dgm:pt modelId="{E98A847C-7844-4572-BDA8-6B5739490015}" type="pres">
      <dgm:prSet presAssocID="{CB176E7D-0CFE-4BBA-9E0E-DEE7A5FD6D26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DD43971-14AA-4E0D-A6EE-0DE8B848121B}" type="pres">
      <dgm:prSet presAssocID="{8213D1A7-7357-428C-85F5-07193E1290B9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20ADF568-E2BE-4217-B6A6-7F26A1E7076C}" type="presOf" srcId="{08361E8D-25D1-489F-85D2-F95AFA1E3EAB}" destId="{CABA45B1-12DF-4AE1-894D-3CE9EC2AF803}" srcOrd="0" destOrd="0" presId="urn:microsoft.com/office/officeart/2005/8/layout/process4"/>
    <dgm:cxn modelId="{E4BB3FDE-75B9-488D-825A-96F84C561B8C}" srcId="{ECA63383-1E3F-4626-8347-DA10368EBD5D}" destId="{0F6D149E-9306-471A-8141-C244FDF60707}" srcOrd="2" destOrd="0" parTransId="{2420699D-E4E3-45F7-8CD6-E59A099BBE11}" sibTransId="{7748F334-DAF3-4F53-B108-33F9C376C761}"/>
    <dgm:cxn modelId="{E23A4F47-1E74-4926-8F0A-62268ADC0906}" type="presOf" srcId="{ECA63383-1E3F-4626-8347-DA10368EBD5D}" destId="{9983E1F2-AB5A-4DF8-8DD9-6AFDACC5DE3F}" srcOrd="1" destOrd="0" presId="urn:microsoft.com/office/officeart/2005/8/layout/process4"/>
    <dgm:cxn modelId="{959E1235-188A-41C7-A4AC-10E4930FD450}" type="presOf" srcId="{0F6D149E-9306-471A-8141-C244FDF60707}" destId="{2850658B-36D3-4357-9B34-522B841CDC1F}" srcOrd="0" destOrd="0" presId="urn:microsoft.com/office/officeart/2005/8/layout/process4"/>
    <dgm:cxn modelId="{FDB7C2EB-4BA5-4848-AD83-59E49BD18B0C}" srcId="{76FF2913-8940-4C80-BC58-F9879362FEE5}" destId="{CB176E7D-0CFE-4BBA-9E0E-DEE7A5FD6D26}" srcOrd="0" destOrd="0" parTransId="{01BEF97D-5ED2-4C59-AD03-A1AFCAFB7513}" sibTransId="{7BBE362C-01C9-4CE4-BC69-0F5AB4B9143F}"/>
    <dgm:cxn modelId="{DA6674AA-1060-4FA7-AC24-A366BC9E8CFD}" type="presOf" srcId="{76FF2913-8940-4C80-BC58-F9879362FEE5}" destId="{C73F66BE-2C11-4A71-A359-06474A9E7F3A}" srcOrd="0" destOrd="0" presId="urn:microsoft.com/office/officeart/2005/8/layout/process4"/>
    <dgm:cxn modelId="{678521A6-9F08-4C21-8400-4972B2B0BE63}" type="presOf" srcId="{7D13C83F-43E4-4E0C-AAA5-24BEC608FEC7}" destId="{216DD6E5-5F5E-4590-84AB-979DDF1AB34A}" srcOrd="0" destOrd="0" presId="urn:microsoft.com/office/officeart/2005/8/layout/process4"/>
    <dgm:cxn modelId="{CD893513-41E8-4ECB-B3CD-061F1B4ACCC5}" srcId="{08361E8D-25D1-489F-85D2-F95AFA1E3EAB}" destId="{ECA63383-1E3F-4626-8347-DA10368EBD5D}" srcOrd="1" destOrd="0" parTransId="{503D3E5D-BD02-46A1-B493-29225FBDD53A}" sibTransId="{3F314835-5A17-4BF2-A402-FD1F9769B41A}"/>
    <dgm:cxn modelId="{1F6A30F7-67E0-490A-95B4-288FC268B38C}" type="presOf" srcId="{ECA63383-1E3F-4626-8347-DA10368EBD5D}" destId="{E74D5965-99F3-4407-9266-C1C109797B87}" srcOrd="0" destOrd="0" presId="urn:microsoft.com/office/officeart/2005/8/layout/process4"/>
    <dgm:cxn modelId="{21670716-7DBC-482B-8993-ADE260A615B7}" srcId="{76FF2913-8940-4C80-BC58-F9879362FEE5}" destId="{8213D1A7-7357-428C-85F5-07193E1290B9}" srcOrd="1" destOrd="0" parTransId="{55A70CBA-B990-4C10-9A8F-724466E0AF17}" sibTransId="{98C0E3B6-13ED-459B-9697-6F3E361FB1AF}"/>
    <dgm:cxn modelId="{867484FF-486F-4F9F-A8CF-4C14FB1C590B}" srcId="{08361E8D-25D1-489F-85D2-F95AFA1E3EAB}" destId="{76FF2913-8940-4C80-BC58-F9879362FEE5}" srcOrd="0" destOrd="0" parTransId="{236C779B-6CF8-42F3-A8EE-88AC4B0064B1}" sibTransId="{1B93106D-DA90-4E5D-943F-5FDBD738F9F1}"/>
    <dgm:cxn modelId="{02C4DA2C-85F8-46FC-8FF9-BFFA68294490}" type="presOf" srcId="{E889EEBA-2B02-47FA-85B5-D96258B975B5}" destId="{23B42E6F-83F2-46B5-8871-FE00C8492163}" srcOrd="0" destOrd="0" presId="urn:microsoft.com/office/officeart/2005/8/layout/process4"/>
    <dgm:cxn modelId="{FB4C4BD5-6191-477A-ACD9-CB319DB017C8}" srcId="{ECA63383-1E3F-4626-8347-DA10368EBD5D}" destId="{E889EEBA-2B02-47FA-85B5-D96258B975B5}" srcOrd="1" destOrd="0" parTransId="{2E315875-3DB5-4A56-8C71-B3557E262032}" sibTransId="{D0487591-8E61-4009-8129-1CD61F7F3B70}"/>
    <dgm:cxn modelId="{B05BF8F3-7C7F-430D-B165-848057F92027}" srcId="{ECA63383-1E3F-4626-8347-DA10368EBD5D}" destId="{7D13C83F-43E4-4E0C-AAA5-24BEC608FEC7}" srcOrd="0" destOrd="0" parTransId="{F3732618-82B9-42AB-BA88-AE82937BE6B1}" sibTransId="{27A30918-DA2C-4C51-BFF6-A480C6B9BCC8}"/>
    <dgm:cxn modelId="{A53C0203-0718-4DB6-86C6-49C8E2F208E3}" type="presOf" srcId="{CB176E7D-0CFE-4BBA-9E0E-DEE7A5FD6D26}" destId="{E98A847C-7844-4572-BDA8-6B5739490015}" srcOrd="0" destOrd="0" presId="urn:microsoft.com/office/officeart/2005/8/layout/process4"/>
    <dgm:cxn modelId="{5219FA3E-1444-4769-8CD1-F1FDD21BD73A}" type="presOf" srcId="{76FF2913-8940-4C80-BC58-F9879362FEE5}" destId="{9F2AC7ED-021D-4FAB-8842-758FD3EC4115}" srcOrd="1" destOrd="0" presId="urn:microsoft.com/office/officeart/2005/8/layout/process4"/>
    <dgm:cxn modelId="{02B2BAE9-F7C3-4D83-8D3B-B9380E7AB2EA}" type="presOf" srcId="{8213D1A7-7357-428C-85F5-07193E1290B9}" destId="{5DD43971-14AA-4E0D-A6EE-0DE8B848121B}" srcOrd="0" destOrd="0" presId="urn:microsoft.com/office/officeart/2005/8/layout/process4"/>
    <dgm:cxn modelId="{8455D76D-9E5A-42BA-8754-FA49661C716C}" type="presParOf" srcId="{CABA45B1-12DF-4AE1-894D-3CE9EC2AF803}" destId="{C205F2D8-DB1C-4E26-92E6-D12E68C798EA}" srcOrd="0" destOrd="0" presId="urn:microsoft.com/office/officeart/2005/8/layout/process4"/>
    <dgm:cxn modelId="{A839E100-DDD0-40CD-A7EA-6C876C0CE050}" type="presParOf" srcId="{C205F2D8-DB1C-4E26-92E6-D12E68C798EA}" destId="{E74D5965-99F3-4407-9266-C1C109797B87}" srcOrd="0" destOrd="0" presId="urn:microsoft.com/office/officeart/2005/8/layout/process4"/>
    <dgm:cxn modelId="{E9E7715A-36E1-45D2-A22E-C8AC97D4DD5C}" type="presParOf" srcId="{C205F2D8-DB1C-4E26-92E6-D12E68C798EA}" destId="{9983E1F2-AB5A-4DF8-8DD9-6AFDACC5DE3F}" srcOrd="1" destOrd="0" presId="urn:microsoft.com/office/officeart/2005/8/layout/process4"/>
    <dgm:cxn modelId="{E184F143-CE38-448D-ACFE-E2B91B0F78D0}" type="presParOf" srcId="{C205F2D8-DB1C-4E26-92E6-D12E68C798EA}" destId="{60F04C36-7994-4FC1-9D01-B66C0A9C4897}" srcOrd="2" destOrd="0" presId="urn:microsoft.com/office/officeart/2005/8/layout/process4"/>
    <dgm:cxn modelId="{A3986630-0DAC-4856-9E76-39F6447BEF6E}" type="presParOf" srcId="{60F04C36-7994-4FC1-9D01-B66C0A9C4897}" destId="{216DD6E5-5F5E-4590-84AB-979DDF1AB34A}" srcOrd="0" destOrd="0" presId="urn:microsoft.com/office/officeart/2005/8/layout/process4"/>
    <dgm:cxn modelId="{B94A2ADF-63ED-40E0-81AC-C72F7AB84D10}" type="presParOf" srcId="{60F04C36-7994-4FC1-9D01-B66C0A9C4897}" destId="{23B42E6F-83F2-46B5-8871-FE00C8492163}" srcOrd="1" destOrd="0" presId="urn:microsoft.com/office/officeart/2005/8/layout/process4"/>
    <dgm:cxn modelId="{EFCE2FE0-2B59-4D15-9E98-F710C87753E9}" type="presParOf" srcId="{60F04C36-7994-4FC1-9D01-B66C0A9C4897}" destId="{2850658B-36D3-4357-9B34-522B841CDC1F}" srcOrd="2" destOrd="0" presId="urn:microsoft.com/office/officeart/2005/8/layout/process4"/>
    <dgm:cxn modelId="{17455BA1-5D87-4331-BCAC-2AFBDFB2B76F}" type="presParOf" srcId="{CABA45B1-12DF-4AE1-894D-3CE9EC2AF803}" destId="{E520F37E-8239-4439-AE9C-EF974EB77887}" srcOrd="1" destOrd="0" presId="urn:microsoft.com/office/officeart/2005/8/layout/process4"/>
    <dgm:cxn modelId="{468FD3A1-92BD-4F07-A54B-A7FE3553E923}" type="presParOf" srcId="{CABA45B1-12DF-4AE1-894D-3CE9EC2AF803}" destId="{678CAB92-C36D-4030-B118-643878E3291D}" srcOrd="2" destOrd="0" presId="urn:microsoft.com/office/officeart/2005/8/layout/process4"/>
    <dgm:cxn modelId="{B855A1CE-E4B3-4CE5-AB35-80829D6E4E3D}" type="presParOf" srcId="{678CAB92-C36D-4030-B118-643878E3291D}" destId="{C73F66BE-2C11-4A71-A359-06474A9E7F3A}" srcOrd="0" destOrd="0" presId="urn:microsoft.com/office/officeart/2005/8/layout/process4"/>
    <dgm:cxn modelId="{A777E3E4-5278-42C7-822C-B8CFCC1DB2D6}" type="presParOf" srcId="{678CAB92-C36D-4030-B118-643878E3291D}" destId="{9F2AC7ED-021D-4FAB-8842-758FD3EC4115}" srcOrd="1" destOrd="0" presId="urn:microsoft.com/office/officeart/2005/8/layout/process4"/>
    <dgm:cxn modelId="{58BA93B8-CE26-46C3-8502-5A8C4F7C1874}" type="presParOf" srcId="{678CAB92-C36D-4030-B118-643878E3291D}" destId="{D3444585-B6B7-4DB3-9ECE-D069FDB0DC0E}" srcOrd="2" destOrd="0" presId="urn:microsoft.com/office/officeart/2005/8/layout/process4"/>
    <dgm:cxn modelId="{0FD83F1D-00B7-41B7-8E1B-06E9C4E55F3E}" type="presParOf" srcId="{D3444585-B6B7-4DB3-9ECE-D069FDB0DC0E}" destId="{E98A847C-7844-4572-BDA8-6B5739490015}" srcOrd="0" destOrd="0" presId="urn:microsoft.com/office/officeart/2005/8/layout/process4"/>
    <dgm:cxn modelId="{2CC2A4AA-BDEE-486D-AC3C-347736D3FF56}" type="presParOf" srcId="{D3444585-B6B7-4DB3-9ECE-D069FDB0DC0E}" destId="{5DD43971-14AA-4E0D-A6EE-0DE8B848121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6973FB8-2026-4E64-81A3-A347D6DA7FE7}" type="doc">
      <dgm:prSet loTypeId="urn:diagrams.loki3.com/Bracket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BE"/>
        </a:p>
      </dgm:t>
    </dgm:pt>
    <dgm:pt modelId="{79A2E222-4470-4945-AE2F-2C65E888538A}">
      <dgm:prSet phldrT="[Text]" custT="1"/>
      <dgm:spPr/>
      <dgm:t>
        <a:bodyPr/>
        <a:lstStyle/>
        <a:p>
          <a:r>
            <a:rPr lang="en-GB" sz="1800" b="1" dirty="0" smtClean="0"/>
            <a:t>EC proposal</a:t>
          </a:r>
          <a:endParaRPr lang="fr-BE" sz="1800" b="1" dirty="0"/>
        </a:p>
      </dgm:t>
    </dgm:pt>
    <dgm:pt modelId="{56E3ABCD-285D-4DA0-A28C-F636424573FB}" type="parTrans" cxnId="{BBD33620-7321-4677-9632-D447C48407F7}">
      <dgm:prSet/>
      <dgm:spPr/>
      <dgm:t>
        <a:bodyPr/>
        <a:lstStyle/>
        <a:p>
          <a:endParaRPr lang="fr-BE" sz="1400"/>
        </a:p>
      </dgm:t>
    </dgm:pt>
    <dgm:pt modelId="{DA5929F8-5B00-4EF6-8600-48210DF037E7}" type="sibTrans" cxnId="{BBD33620-7321-4677-9632-D447C48407F7}">
      <dgm:prSet/>
      <dgm:spPr/>
      <dgm:t>
        <a:bodyPr/>
        <a:lstStyle/>
        <a:p>
          <a:endParaRPr lang="fr-BE" sz="1400"/>
        </a:p>
      </dgm:t>
    </dgm:pt>
    <dgm:pt modelId="{08D0B34C-EA40-4558-862B-3DE245BC2580}">
      <dgm:prSet phldrT="[Text]" custT="1"/>
      <dgm:spPr/>
      <dgm:t>
        <a:bodyPr/>
        <a:lstStyle/>
        <a:p>
          <a:r>
            <a:rPr lang="en-GB" sz="1600" dirty="0" smtClean="0"/>
            <a:t>Increased fiscal burden, no earmarking</a:t>
          </a:r>
        </a:p>
      </dgm:t>
    </dgm:pt>
    <dgm:pt modelId="{803C7FF6-D062-47A1-BB6D-AB1E98C7469C}" type="parTrans" cxnId="{94211BDC-F9F8-43E5-A9C5-62AB965DF3C0}">
      <dgm:prSet/>
      <dgm:spPr/>
      <dgm:t>
        <a:bodyPr/>
        <a:lstStyle/>
        <a:p>
          <a:endParaRPr lang="fr-BE" sz="1400"/>
        </a:p>
      </dgm:t>
    </dgm:pt>
    <dgm:pt modelId="{D163B875-015C-4907-8D17-E34F3ED879ED}" type="sibTrans" cxnId="{94211BDC-F9F8-43E5-A9C5-62AB965DF3C0}">
      <dgm:prSet/>
      <dgm:spPr/>
      <dgm:t>
        <a:bodyPr/>
        <a:lstStyle/>
        <a:p>
          <a:endParaRPr lang="fr-BE" sz="1400"/>
        </a:p>
      </dgm:t>
    </dgm:pt>
    <dgm:pt modelId="{6093E60B-A784-49BB-8E38-14A85B4A51DD}">
      <dgm:prSet phldrT="[Text]" custT="1"/>
      <dgm:spPr/>
      <dgm:t>
        <a:bodyPr/>
        <a:lstStyle/>
        <a:p>
          <a:r>
            <a:rPr lang="en-GB" sz="1800" b="1" dirty="0" smtClean="0"/>
            <a:t>IRU view </a:t>
          </a:r>
          <a:endParaRPr lang="fr-BE" sz="1800" b="1" dirty="0"/>
        </a:p>
      </dgm:t>
    </dgm:pt>
    <dgm:pt modelId="{F3EE028B-3068-4B79-9699-8896C977E010}" type="parTrans" cxnId="{0B331087-35BA-4120-817F-3A9BF1DD9C50}">
      <dgm:prSet/>
      <dgm:spPr/>
      <dgm:t>
        <a:bodyPr/>
        <a:lstStyle/>
        <a:p>
          <a:endParaRPr lang="fr-BE" sz="1400"/>
        </a:p>
      </dgm:t>
    </dgm:pt>
    <dgm:pt modelId="{A77E1F19-E607-4752-8602-E7277691B1CC}" type="sibTrans" cxnId="{0B331087-35BA-4120-817F-3A9BF1DD9C50}">
      <dgm:prSet/>
      <dgm:spPr/>
      <dgm:t>
        <a:bodyPr/>
        <a:lstStyle/>
        <a:p>
          <a:endParaRPr lang="fr-BE" sz="1400"/>
        </a:p>
      </dgm:t>
    </dgm:pt>
    <dgm:pt modelId="{8E8D4AAD-D6FA-4AAA-A0E8-CD57043094E2}">
      <dgm:prSet phldrT="[Text]" custT="1"/>
      <dgm:spPr/>
      <dgm:t>
        <a:bodyPr/>
        <a:lstStyle/>
        <a:p>
          <a:pPr algn="l"/>
          <a:r>
            <a:rPr lang="en-GB" sz="1600" dirty="0" smtClean="0"/>
            <a:t>Revenue neutrality, earmarking and a level-playing field between modes</a:t>
          </a:r>
        </a:p>
      </dgm:t>
    </dgm:pt>
    <dgm:pt modelId="{7E99C732-8AB0-497C-A900-8F4FC6A2A46A}" type="parTrans" cxnId="{97D7DC89-526E-41C0-BD3F-C50BD6968E23}">
      <dgm:prSet/>
      <dgm:spPr/>
      <dgm:t>
        <a:bodyPr/>
        <a:lstStyle/>
        <a:p>
          <a:endParaRPr lang="fr-BE" sz="1400"/>
        </a:p>
      </dgm:t>
    </dgm:pt>
    <dgm:pt modelId="{10D4CB7E-CD02-4CCB-B0A7-0FAD763548F8}" type="sibTrans" cxnId="{97D7DC89-526E-41C0-BD3F-C50BD6968E23}">
      <dgm:prSet/>
      <dgm:spPr/>
      <dgm:t>
        <a:bodyPr/>
        <a:lstStyle/>
        <a:p>
          <a:endParaRPr lang="fr-BE" sz="1400"/>
        </a:p>
      </dgm:t>
    </dgm:pt>
    <dgm:pt modelId="{C56F62E4-F469-44CA-93CB-F076AF7C26A9}">
      <dgm:prSet phldrT="[Text]" custT="1"/>
      <dgm:spPr/>
      <dgm:t>
        <a:bodyPr/>
        <a:lstStyle/>
        <a:p>
          <a:r>
            <a:rPr lang="en-GB" sz="1800" b="1" dirty="0" smtClean="0"/>
            <a:t>Alternatives</a:t>
          </a:r>
          <a:endParaRPr lang="fr-BE" sz="1800" b="1" dirty="0"/>
        </a:p>
      </dgm:t>
    </dgm:pt>
    <dgm:pt modelId="{2FBC603A-7CCB-4C35-A229-E8279AFCE955}" type="parTrans" cxnId="{222F5DA2-DC2C-4328-AF66-AE83E7DE862D}">
      <dgm:prSet/>
      <dgm:spPr/>
      <dgm:t>
        <a:bodyPr/>
        <a:lstStyle/>
        <a:p>
          <a:endParaRPr lang="fr-BE" sz="1400"/>
        </a:p>
      </dgm:t>
    </dgm:pt>
    <dgm:pt modelId="{BD47D743-BD5F-42CE-8815-74DD39619EC0}" type="sibTrans" cxnId="{222F5DA2-DC2C-4328-AF66-AE83E7DE862D}">
      <dgm:prSet/>
      <dgm:spPr/>
      <dgm:t>
        <a:bodyPr/>
        <a:lstStyle/>
        <a:p>
          <a:endParaRPr lang="fr-BE" sz="1400"/>
        </a:p>
      </dgm:t>
    </dgm:pt>
    <dgm:pt modelId="{8580D337-041B-46BF-BD94-C7EBA75FE68E}">
      <dgm:prSet phldrT="[Text]" custT="1"/>
      <dgm:spPr/>
      <dgm:t>
        <a:bodyPr/>
        <a:lstStyle/>
        <a:p>
          <a:r>
            <a:rPr lang="en-US" sz="1600" dirty="0" smtClean="0"/>
            <a:t>No double payments – adapt fuel taxation</a:t>
          </a:r>
          <a:endParaRPr lang="en-GB" sz="1600" dirty="0" smtClean="0"/>
        </a:p>
      </dgm:t>
    </dgm:pt>
    <dgm:pt modelId="{30191817-4F1C-4D53-813E-45BB96FBD0FA}" type="parTrans" cxnId="{3C2DE6FE-0ABB-4D09-BF6D-7E317C084E34}">
      <dgm:prSet/>
      <dgm:spPr/>
      <dgm:t>
        <a:bodyPr/>
        <a:lstStyle/>
        <a:p>
          <a:endParaRPr lang="fr-BE" sz="1400"/>
        </a:p>
      </dgm:t>
    </dgm:pt>
    <dgm:pt modelId="{21407CF8-460E-4A43-8285-67FBCE3C8CE6}" type="sibTrans" cxnId="{3C2DE6FE-0ABB-4D09-BF6D-7E317C084E34}">
      <dgm:prSet/>
      <dgm:spPr/>
      <dgm:t>
        <a:bodyPr/>
        <a:lstStyle/>
        <a:p>
          <a:endParaRPr lang="fr-BE" sz="1400"/>
        </a:p>
      </dgm:t>
    </dgm:pt>
    <dgm:pt modelId="{FEB45B8B-0FC7-465F-A65C-E612545ED1A9}">
      <dgm:prSet phldrT="[Text]" custT="1"/>
      <dgm:spPr/>
      <dgm:t>
        <a:bodyPr/>
        <a:lstStyle/>
        <a:p>
          <a:r>
            <a:rPr lang="en-GB" sz="1600" dirty="0" smtClean="0"/>
            <a:t>Bus and coach in scope</a:t>
          </a:r>
        </a:p>
      </dgm:t>
    </dgm:pt>
    <dgm:pt modelId="{391EB5C0-3EE4-4CE8-B74B-AD1F4F62D73B}" type="parTrans" cxnId="{A76A4FE6-3938-4761-BCD1-460A4C8D37AF}">
      <dgm:prSet/>
      <dgm:spPr/>
      <dgm:t>
        <a:bodyPr/>
        <a:lstStyle/>
        <a:p>
          <a:endParaRPr lang="fr-BE" sz="1400"/>
        </a:p>
      </dgm:t>
    </dgm:pt>
    <dgm:pt modelId="{9E83639C-B9CF-466E-9D2E-D7A1CEC4D6AE}" type="sibTrans" cxnId="{A76A4FE6-3938-4761-BCD1-460A4C8D37AF}">
      <dgm:prSet/>
      <dgm:spPr/>
      <dgm:t>
        <a:bodyPr/>
        <a:lstStyle/>
        <a:p>
          <a:endParaRPr lang="fr-BE" sz="1400"/>
        </a:p>
      </dgm:t>
    </dgm:pt>
    <dgm:pt modelId="{94770947-6FF7-446A-8316-27F613D1AF88}">
      <dgm:prSet phldrT="[Text]" custT="1"/>
      <dgm:spPr/>
      <dgm:t>
        <a:bodyPr/>
        <a:lstStyle/>
        <a:p>
          <a:r>
            <a:rPr lang="en-US" sz="1600" dirty="0" smtClean="0"/>
            <a:t>Revenue should be earmarked to road transport projects</a:t>
          </a:r>
          <a:endParaRPr lang="fr-BE" sz="1600" dirty="0"/>
        </a:p>
      </dgm:t>
    </dgm:pt>
    <dgm:pt modelId="{20FBE3DD-B34B-4E75-BC31-6331A1C01171}" type="parTrans" cxnId="{0030E482-7AAD-4ECB-9656-6C5A4A69E17A}">
      <dgm:prSet/>
      <dgm:spPr/>
      <dgm:t>
        <a:bodyPr/>
        <a:lstStyle/>
        <a:p>
          <a:endParaRPr lang="fr-BE" sz="1400"/>
        </a:p>
      </dgm:t>
    </dgm:pt>
    <dgm:pt modelId="{108CD777-8D61-4D29-937B-73DC117570CA}" type="sibTrans" cxnId="{0030E482-7AAD-4ECB-9656-6C5A4A69E17A}">
      <dgm:prSet/>
      <dgm:spPr/>
      <dgm:t>
        <a:bodyPr/>
        <a:lstStyle/>
        <a:p>
          <a:endParaRPr lang="fr-BE" sz="1400"/>
        </a:p>
      </dgm:t>
    </dgm:pt>
    <dgm:pt modelId="{D3F0FFF4-54DB-42B6-9CE3-4536891FBE19}">
      <dgm:prSet phldrT="[Text]" custT="1"/>
      <dgm:spPr/>
      <dgm:t>
        <a:bodyPr/>
        <a:lstStyle/>
        <a:p>
          <a:r>
            <a:rPr lang="en-GB" sz="1600" dirty="0" smtClean="0"/>
            <a:t>Infrastructure charging based on CO</a:t>
          </a:r>
          <a:r>
            <a:rPr lang="en-GB" sz="1600" baseline="-25000" dirty="0" smtClean="0"/>
            <a:t>2</a:t>
          </a:r>
          <a:r>
            <a:rPr lang="en-GB" sz="1600" dirty="0" smtClean="0"/>
            <a:t> (first EURO norms) </a:t>
          </a:r>
        </a:p>
      </dgm:t>
    </dgm:pt>
    <dgm:pt modelId="{8B21D3AF-A4BC-4A80-983B-73001A751151}" type="parTrans" cxnId="{E4355476-BE2F-4C75-9521-881FF4B66523}">
      <dgm:prSet/>
      <dgm:spPr/>
      <dgm:t>
        <a:bodyPr/>
        <a:lstStyle/>
        <a:p>
          <a:endParaRPr lang="fr-BE" sz="1400"/>
        </a:p>
      </dgm:t>
    </dgm:pt>
    <dgm:pt modelId="{DA5455DC-FC9B-4CAC-9332-E1A1F54DD1C5}" type="sibTrans" cxnId="{E4355476-BE2F-4C75-9521-881FF4B66523}">
      <dgm:prSet/>
      <dgm:spPr/>
      <dgm:t>
        <a:bodyPr/>
        <a:lstStyle/>
        <a:p>
          <a:endParaRPr lang="fr-BE" sz="1400"/>
        </a:p>
      </dgm:t>
    </dgm:pt>
    <dgm:pt modelId="{87E71FC2-F9A0-4D47-9D41-0A38556F09C0}">
      <dgm:prSet custT="1"/>
      <dgm:spPr/>
      <dgm:t>
        <a:bodyPr/>
        <a:lstStyle/>
        <a:p>
          <a:r>
            <a:rPr lang="en-GB" sz="1600" dirty="0" smtClean="0"/>
            <a:t>Congestion charging applied to all vehicles</a:t>
          </a:r>
        </a:p>
      </dgm:t>
    </dgm:pt>
    <dgm:pt modelId="{416AFD4E-0CEE-42D0-B63F-3DD1DC049526}" type="parTrans" cxnId="{EB6144B3-4E9D-4AAF-A270-24A11C0F3C73}">
      <dgm:prSet/>
      <dgm:spPr/>
      <dgm:t>
        <a:bodyPr/>
        <a:lstStyle/>
        <a:p>
          <a:endParaRPr lang="fr-BE" sz="1400"/>
        </a:p>
      </dgm:t>
    </dgm:pt>
    <dgm:pt modelId="{05712FFF-8882-49E7-A31C-CEB4C34D4899}" type="sibTrans" cxnId="{EB6144B3-4E9D-4AAF-A270-24A11C0F3C73}">
      <dgm:prSet/>
      <dgm:spPr/>
      <dgm:t>
        <a:bodyPr/>
        <a:lstStyle/>
        <a:p>
          <a:endParaRPr lang="fr-BE" sz="1400"/>
        </a:p>
      </dgm:t>
    </dgm:pt>
    <dgm:pt modelId="{0A51C0E7-29DB-4F49-B63A-639A0E1F1871}">
      <dgm:prSet custT="1"/>
      <dgm:spPr/>
      <dgm:t>
        <a:bodyPr/>
        <a:lstStyle/>
        <a:p>
          <a:r>
            <a:rPr lang="en-GB" sz="1600" dirty="0" smtClean="0"/>
            <a:t>Vignettes to be phased out </a:t>
          </a:r>
        </a:p>
      </dgm:t>
    </dgm:pt>
    <dgm:pt modelId="{5BFF8B52-962D-470A-9B10-62AF910F0B56}" type="parTrans" cxnId="{8B8B46EA-0C78-404F-9661-B7D2819E9AF8}">
      <dgm:prSet/>
      <dgm:spPr/>
      <dgm:t>
        <a:bodyPr/>
        <a:lstStyle/>
        <a:p>
          <a:endParaRPr lang="fr-BE" sz="1400"/>
        </a:p>
      </dgm:t>
    </dgm:pt>
    <dgm:pt modelId="{0428E572-701B-4532-B447-EB8BBE4C402D}" type="sibTrans" cxnId="{8B8B46EA-0C78-404F-9661-B7D2819E9AF8}">
      <dgm:prSet/>
      <dgm:spPr/>
      <dgm:t>
        <a:bodyPr/>
        <a:lstStyle/>
        <a:p>
          <a:endParaRPr lang="fr-BE" sz="1400"/>
        </a:p>
      </dgm:t>
    </dgm:pt>
    <dgm:pt modelId="{E59BA889-81DB-4A8D-8F34-6A46E99E90A1}">
      <dgm:prSet phldrT="[Text]" custT="1"/>
      <dgm:spPr/>
      <dgm:t>
        <a:bodyPr/>
        <a:lstStyle/>
        <a:p>
          <a:pPr algn="l"/>
          <a:r>
            <a:rPr lang="en-GB" sz="1600" dirty="0" smtClean="0"/>
            <a:t>Fair treatment of the bus and coach sector vs private cars </a:t>
          </a:r>
        </a:p>
      </dgm:t>
    </dgm:pt>
    <dgm:pt modelId="{8B123A6E-A5A7-42D5-9A3D-2967C4340D0E}" type="parTrans" cxnId="{0DDA852F-3862-4D4C-BEB3-E058A28BED79}">
      <dgm:prSet/>
      <dgm:spPr/>
      <dgm:t>
        <a:bodyPr/>
        <a:lstStyle/>
        <a:p>
          <a:endParaRPr lang="fr-CH"/>
        </a:p>
      </dgm:t>
    </dgm:pt>
    <dgm:pt modelId="{7819D78E-E157-44A1-9BF7-6507161F29D4}" type="sibTrans" cxnId="{0DDA852F-3862-4D4C-BEB3-E058A28BED79}">
      <dgm:prSet/>
      <dgm:spPr/>
      <dgm:t>
        <a:bodyPr/>
        <a:lstStyle/>
        <a:p>
          <a:endParaRPr lang="fr-CH"/>
        </a:p>
      </dgm:t>
    </dgm:pt>
    <dgm:pt modelId="{444F86D7-1321-47F4-AEAE-FDD50AA15534}">
      <dgm:prSet phldrT="[Text]" custT="1"/>
      <dgm:spPr/>
      <dgm:t>
        <a:bodyPr/>
        <a:lstStyle/>
        <a:p>
          <a:pPr algn="l"/>
          <a:r>
            <a:rPr lang="en-GB" sz="1600" dirty="0" smtClean="0"/>
            <a:t>Congestion is not an external cost</a:t>
          </a:r>
        </a:p>
      </dgm:t>
    </dgm:pt>
    <dgm:pt modelId="{461D033D-75A9-49AB-AEF8-CE96817EFC2D}" type="parTrans" cxnId="{993CF6C2-E16D-4D82-A38B-FED56BC1DF39}">
      <dgm:prSet/>
      <dgm:spPr/>
      <dgm:t>
        <a:bodyPr/>
        <a:lstStyle/>
        <a:p>
          <a:endParaRPr lang="fr-CH"/>
        </a:p>
      </dgm:t>
    </dgm:pt>
    <dgm:pt modelId="{F4D8101C-7955-4DF4-BF7A-6C1247ED576B}" type="sibTrans" cxnId="{993CF6C2-E16D-4D82-A38B-FED56BC1DF39}">
      <dgm:prSet/>
      <dgm:spPr/>
      <dgm:t>
        <a:bodyPr/>
        <a:lstStyle/>
        <a:p>
          <a:endParaRPr lang="fr-CH"/>
        </a:p>
      </dgm:t>
    </dgm:pt>
    <dgm:pt modelId="{9E564771-1DFA-4E8B-B9AA-17F197C948A7}" type="pres">
      <dgm:prSet presAssocID="{96973FB8-2026-4E64-81A3-A347D6DA7FE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DD334C48-CD82-4F9E-A6F2-B219B2B35CD3}" type="pres">
      <dgm:prSet presAssocID="{79A2E222-4470-4945-AE2F-2C65E888538A}" presName="linNode" presStyleCnt="0"/>
      <dgm:spPr/>
      <dgm:t>
        <a:bodyPr/>
        <a:lstStyle/>
        <a:p>
          <a:endParaRPr lang="en-GB"/>
        </a:p>
      </dgm:t>
    </dgm:pt>
    <dgm:pt modelId="{F5E237C0-E6B9-49EA-9E29-23FFDCBE5349}" type="pres">
      <dgm:prSet presAssocID="{79A2E222-4470-4945-AE2F-2C65E888538A}" presName="parTx" presStyleLbl="revTx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B20912D1-7CA7-499E-824C-B86137A712A6}" type="pres">
      <dgm:prSet presAssocID="{79A2E222-4470-4945-AE2F-2C65E888538A}" presName="bracket" presStyleLbl="parChTrans1D1" presStyleIdx="0" presStyleCnt="3" custScaleY="115778"/>
      <dgm:spPr/>
      <dgm:t>
        <a:bodyPr/>
        <a:lstStyle/>
        <a:p>
          <a:endParaRPr lang="en-GB"/>
        </a:p>
      </dgm:t>
    </dgm:pt>
    <dgm:pt modelId="{E72AACB6-B18E-4FF2-B9B6-959BE65DE7CA}" type="pres">
      <dgm:prSet presAssocID="{79A2E222-4470-4945-AE2F-2C65E888538A}" presName="spH" presStyleCnt="0"/>
      <dgm:spPr/>
      <dgm:t>
        <a:bodyPr/>
        <a:lstStyle/>
        <a:p>
          <a:endParaRPr lang="en-GB"/>
        </a:p>
      </dgm:t>
    </dgm:pt>
    <dgm:pt modelId="{BB04ED3F-5B6A-495C-B937-3CC398C844DB}" type="pres">
      <dgm:prSet presAssocID="{79A2E222-4470-4945-AE2F-2C65E888538A}" presName="desTx" presStyleLbl="node1" presStyleIdx="0" presStyleCnt="3" custScaleY="115778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16D5409F-8332-40A8-8209-8B6F99A67F09}" type="pres">
      <dgm:prSet presAssocID="{DA5929F8-5B00-4EF6-8600-48210DF037E7}" presName="spV" presStyleCnt="0"/>
      <dgm:spPr/>
      <dgm:t>
        <a:bodyPr/>
        <a:lstStyle/>
        <a:p>
          <a:endParaRPr lang="en-GB"/>
        </a:p>
      </dgm:t>
    </dgm:pt>
    <dgm:pt modelId="{AB244A6C-8BE0-4E1E-919C-897888770735}" type="pres">
      <dgm:prSet presAssocID="{6093E60B-A784-49BB-8E38-14A85B4A51DD}" presName="linNode" presStyleCnt="0"/>
      <dgm:spPr/>
      <dgm:t>
        <a:bodyPr/>
        <a:lstStyle/>
        <a:p>
          <a:endParaRPr lang="en-GB"/>
        </a:p>
      </dgm:t>
    </dgm:pt>
    <dgm:pt modelId="{6B340543-03C7-4BA7-B490-761666F6D09A}" type="pres">
      <dgm:prSet presAssocID="{6093E60B-A784-49BB-8E38-14A85B4A51DD}" presName="parTx" presStyleLbl="revTx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F4E37F57-A179-4DDB-B203-AC959645E76E}" type="pres">
      <dgm:prSet presAssocID="{6093E60B-A784-49BB-8E38-14A85B4A51DD}" presName="bracket" presStyleLbl="parChTrans1D1" presStyleIdx="1" presStyleCnt="3"/>
      <dgm:spPr/>
      <dgm:t>
        <a:bodyPr/>
        <a:lstStyle/>
        <a:p>
          <a:endParaRPr lang="en-GB"/>
        </a:p>
      </dgm:t>
    </dgm:pt>
    <dgm:pt modelId="{4CBCF026-AB2D-49A1-A115-34BE15001804}" type="pres">
      <dgm:prSet presAssocID="{6093E60B-A784-49BB-8E38-14A85B4A51DD}" presName="spH" presStyleCnt="0"/>
      <dgm:spPr/>
      <dgm:t>
        <a:bodyPr/>
        <a:lstStyle/>
        <a:p>
          <a:endParaRPr lang="en-GB"/>
        </a:p>
      </dgm:t>
    </dgm:pt>
    <dgm:pt modelId="{3CB104B0-055D-4323-9A86-49168B74833D}" type="pres">
      <dgm:prSet presAssocID="{6093E60B-A784-49BB-8E38-14A85B4A51DD}" presName="des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72A9A0E1-144B-4C53-AC75-3E9FFA587AA2}" type="pres">
      <dgm:prSet presAssocID="{A77E1F19-E607-4752-8602-E7277691B1CC}" presName="spV" presStyleCnt="0"/>
      <dgm:spPr/>
      <dgm:t>
        <a:bodyPr/>
        <a:lstStyle/>
        <a:p>
          <a:endParaRPr lang="en-GB"/>
        </a:p>
      </dgm:t>
    </dgm:pt>
    <dgm:pt modelId="{83099F49-B851-4078-89FF-ED1498BFA7E7}" type="pres">
      <dgm:prSet presAssocID="{C56F62E4-F469-44CA-93CB-F076AF7C26A9}" presName="linNode" presStyleCnt="0"/>
      <dgm:spPr/>
      <dgm:t>
        <a:bodyPr/>
        <a:lstStyle/>
        <a:p>
          <a:endParaRPr lang="en-GB"/>
        </a:p>
      </dgm:t>
    </dgm:pt>
    <dgm:pt modelId="{35BB057E-624A-47DF-8903-00D379E6D471}" type="pres">
      <dgm:prSet presAssocID="{C56F62E4-F469-44CA-93CB-F076AF7C26A9}" presName="parTx" presStyleLbl="revTx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B1FF31A-5553-4FB3-AA9B-44B4B3612139}" type="pres">
      <dgm:prSet presAssocID="{C56F62E4-F469-44CA-93CB-F076AF7C26A9}" presName="bracket" presStyleLbl="parChTrans1D1" presStyleIdx="2" presStyleCnt="3"/>
      <dgm:spPr/>
      <dgm:t>
        <a:bodyPr/>
        <a:lstStyle/>
        <a:p>
          <a:endParaRPr lang="en-GB"/>
        </a:p>
      </dgm:t>
    </dgm:pt>
    <dgm:pt modelId="{369D6FA7-6BEF-427D-915D-53F790A92D66}" type="pres">
      <dgm:prSet presAssocID="{C56F62E4-F469-44CA-93CB-F076AF7C26A9}" presName="spH" presStyleCnt="0"/>
      <dgm:spPr/>
      <dgm:t>
        <a:bodyPr/>
        <a:lstStyle/>
        <a:p>
          <a:endParaRPr lang="en-GB"/>
        </a:p>
      </dgm:t>
    </dgm:pt>
    <dgm:pt modelId="{5A695CCF-C0E0-455D-8C12-BDE237F1A9BF}" type="pres">
      <dgm:prSet presAssocID="{C56F62E4-F469-44CA-93CB-F076AF7C26A9}" presName="des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D709C4E5-0449-45FA-81CA-6E92CAC9A720}" type="presOf" srcId="{79A2E222-4470-4945-AE2F-2C65E888538A}" destId="{F5E237C0-E6B9-49EA-9E29-23FFDCBE5349}" srcOrd="0" destOrd="0" presId="urn:diagrams.loki3.com/BracketList"/>
    <dgm:cxn modelId="{BBD33620-7321-4677-9632-D447C48407F7}" srcId="{96973FB8-2026-4E64-81A3-A347D6DA7FE7}" destId="{79A2E222-4470-4945-AE2F-2C65E888538A}" srcOrd="0" destOrd="0" parTransId="{56E3ABCD-285D-4DA0-A28C-F636424573FB}" sibTransId="{DA5929F8-5B00-4EF6-8600-48210DF037E7}"/>
    <dgm:cxn modelId="{0B331087-35BA-4120-817F-3A9BF1DD9C50}" srcId="{96973FB8-2026-4E64-81A3-A347D6DA7FE7}" destId="{6093E60B-A784-49BB-8E38-14A85B4A51DD}" srcOrd="1" destOrd="0" parTransId="{F3EE028B-3068-4B79-9699-8896C977E010}" sibTransId="{A77E1F19-E607-4752-8602-E7277691B1CC}"/>
    <dgm:cxn modelId="{87739B20-F057-4DBE-8886-21475D3D3087}" type="presOf" srcId="{6093E60B-A784-49BB-8E38-14A85B4A51DD}" destId="{6B340543-03C7-4BA7-B490-761666F6D09A}" srcOrd="0" destOrd="0" presId="urn:diagrams.loki3.com/BracketList"/>
    <dgm:cxn modelId="{993CF6C2-E16D-4D82-A38B-FED56BC1DF39}" srcId="{6093E60B-A784-49BB-8E38-14A85B4A51DD}" destId="{444F86D7-1321-47F4-AEAE-FDD50AA15534}" srcOrd="1" destOrd="0" parTransId="{461D033D-75A9-49AB-AEF8-CE96817EFC2D}" sibTransId="{F4D8101C-7955-4DF4-BF7A-6C1247ED576B}"/>
    <dgm:cxn modelId="{3C2DE6FE-0ABB-4D09-BF6D-7E317C084E34}" srcId="{C56F62E4-F469-44CA-93CB-F076AF7C26A9}" destId="{8580D337-041B-46BF-BD94-C7EBA75FE68E}" srcOrd="0" destOrd="0" parTransId="{30191817-4F1C-4D53-813E-45BB96FBD0FA}" sibTransId="{21407CF8-460E-4A43-8285-67FBCE3C8CE6}"/>
    <dgm:cxn modelId="{8B8B46EA-0C78-404F-9661-B7D2819E9AF8}" srcId="{79A2E222-4470-4945-AE2F-2C65E888538A}" destId="{0A51C0E7-29DB-4F49-B63A-639A0E1F1871}" srcOrd="4" destOrd="0" parTransId="{5BFF8B52-962D-470A-9B10-62AF910F0B56}" sibTransId="{0428E572-701B-4532-B447-EB8BBE4C402D}"/>
    <dgm:cxn modelId="{EB6144B3-4E9D-4AAF-A270-24A11C0F3C73}" srcId="{79A2E222-4470-4945-AE2F-2C65E888538A}" destId="{87E71FC2-F9A0-4D47-9D41-0A38556F09C0}" srcOrd="3" destOrd="0" parTransId="{416AFD4E-0CEE-42D0-B63F-3DD1DC049526}" sibTransId="{05712FFF-8882-49E7-A31C-CEB4C34D4899}"/>
    <dgm:cxn modelId="{5A324FB0-63A5-4550-B902-478B28C63238}" type="presOf" srcId="{94770947-6FF7-446A-8316-27F613D1AF88}" destId="{5A695CCF-C0E0-455D-8C12-BDE237F1A9BF}" srcOrd="0" destOrd="1" presId="urn:diagrams.loki3.com/BracketList"/>
    <dgm:cxn modelId="{E4355476-BE2F-4C75-9521-881FF4B66523}" srcId="{79A2E222-4470-4945-AE2F-2C65E888538A}" destId="{D3F0FFF4-54DB-42B6-9CE3-4536891FBE19}" srcOrd="2" destOrd="0" parTransId="{8B21D3AF-A4BC-4A80-983B-73001A751151}" sibTransId="{DA5455DC-FC9B-4CAC-9332-E1A1F54DD1C5}"/>
    <dgm:cxn modelId="{9FD295BB-DF1E-4C71-BAB2-785867F78EA5}" type="presOf" srcId="{D3F0FFF4-54DB-42B6-9CE3-4536891FBE19}" destId="{BB04ED3F-5B6A-495C-B937-3CC398C844DB}" srcOrd="0" destOrd="2" presId="urn:diagrams.loki3.com/BracketList"/>
    <dgm:cxn modelId="{94211BDC-F9F8-43E5-A9C5-62AB965DF3C0}" srcId="{79A2E222-4470-4945-AE2F-2C65E888538A}" destId="{08D0B34C-EA40-4558-862B-3DE245BC2580}" srcOrd="0" destOrd="0" parTransId="{803C7FF6-D062-47A1-BB6D-AB1E98C7469C}" sibTransId="{D163B875-015C-4907-8D17-E34F3ED879ED}"/>
    <dgm:cxn modelId="{A76A4FE6-3938-4761-BCD1-460A4C8D37AF}" srcId="{79A2E222-4470-4945-AE2F-2C65E888538A}" destId="{FEB45B8B-0FC7-465F-A65C-E612545ED1A9}" srcOrd="1" destOrd="0" parTransId="{391EB5C0-3EE4-4CE8-B74B-AD1F4F62D73B}" sibTransId="{9E83639C-B9CF-466E-9D2E-D7A1CEC4D6AE}"/>
    <dgm:cxn modelId="{222F5DA2-DC2C-4328-AF66-AE83E7DE862D}" srcId="{96973FB8-2026-4E64-81A3-A347D6DA7FE7}" destId="{C56F62E4-F469-44CA-93CB-F076AF7C26A9}" srcOrd="2" destOrd="0" parTransId="{2FBC603A-7CCB-4C35-A229-E8279AFCE955}" sibTransId="{BD47D743-BD5F-42CE-8815-74DD39619EC0}"/>
    <dgm:cxn modelId="{FCC614FD-4863-4B92-8CF9-4F919559AA4A}" type="presOf" srcId="{8580D337-041B-46BF-BD94-C7EBA75FE68E}" destId="{5A695CCF-C0E0-455D-8C12-BDE237F1A9BF}" srcOrd="0" destOrd="0" presId="urn:diagrams.loki3.com/BracketList"/>
    <dgm:cxn modelId="{144494D5-50BC-4F98-BF63-7E4A94C8A973}" type="presOf" srcId="{87E71FC2-F9A0-4D47-9D41-0A38556F09C0}" destId="{BB04ED3F-5B6A-495C-B937-3CC398C844DB}" srcOrd="0" destOrd="3" presId="urn:diagrams.loki3.com/BracketList"/>
    <dgm:cxn modelId="{7CCB12CA-C56B-47C9-8167-C75600451D29}" type="presOf" srcId="{8E8D4AAD-D6FA-4AAA-A0E8-CD57043094E2}" destId="{3CB104B0-055D-4323-9A86-49168B74833D}" srcOrd="0" destOrd="0" presId="urn:diagrams.loki3.com/BracketList"/>
    <dgm:cxn modelId="{9AF96881-DD41-44A7-AD57-888A25A90D86}" type="presOf" srcId="{444F86D7-1321-47F4-AEAE-FDD50AA15534}" destId="{3CB104B0-055D-4323-9A86-49168B74833D}" srcOrd="0" destOrd="1" presId="urn:diagrams.loki3.com/BracketList"/>
    <dgm:cxn modelId="{0DDA852F-3862-4D4C-BEB3-E058A28BED79}" srcId="{6093E60B-A784-49BB-8E38-14A85B4A51DD}" destId="{E59BA889-81DB-4A8D-8F34-6A46E99E90A1}" srcOrd="2" destOrd="0" parTransId="{8B123A6E-A5A7-42D5-9A3D-2967C4340D0E}" sibTransId="{7819D78E-E157-44A1-9BF7-6507161F29D4}"/>
    <dgm:cxn modelId="{C9C4B2B8-F5FD-435D-AC12-34EEC44BC217}" type="presOf" srcId="{E59BA889-81DB-4A8D-8F34-6A46E99E90A1}" destId="{3CB104B0-055D-4323-9A86-49168B74833D}" srcOrd="0" destOrd="2" presId="urn:diagrams.loki3.com/BracketList"/>
    <dgm:cxn modelId="{97D7DC89-526E-41C0-BD3F-C50BD6968E23}" srcId="{6093E60B-A784-49BB-8E38-14A85B4A51DD}" destId="{8E8D4AAD-D6FA-4AAA-A0E8-CD57043094E2}" srcOrd="0" destOrd="0" parTransId="{7E99C732-8AB0-497C-A900-8F4FC6A2A46A}" sibTransId="{10D4CB7E-CD02-4CCB-B0A7-0FAD763548F8}"/>
    <dgm:cxn modelId="{2C4E8225-47B9-408F-9116-A48C85A5FE46}" type="presOf" srcId="{0A51C0E7-29DB-4F49-B63A-639A0E1F1871}" destId="{BB04ED3F-5B6A-495C-B937-3CC398C844DB}" srcOrd="0" destOrd="4" presId="urn:diagrams.loki3.com/BracketList"/>
    <dgm:cxn modelId="{0030E482-7AAD-4ECB-9656-6C5A4A69E17A}" srcId="{C56F62E4-F469-44CA-93CB-F076AF7C26A9}" destId="{94770947-6FF7-446A-8316-27F613D1AF88}" srcOrd="1" destOrd="0" parTransId="{20FBE3DD-B34B-4E75-BC31-6331A1C01171}" sibTransId="{108CD777-8D61-4D29-937B-73DC117570CA}"/>
    <dgm:cxn modelId="{788FA315-8660-4EAC-B727-22B7CCAAC00A}" type="presOf" srcId="{FEB45B8B-0FC7-465F-A65C-E612545ED1A9}" destId="{BB04ED3F-5B6A-495C-B937-3CC398C844DB}" srcOrd="0" destOrd="1" presId="urn:diagrams.loki3.com/BracketList"/>
    <dgm:cxn modelId="{0B5C8065-75B4-4E33-9A8E-372C2C3809B8}" type="presOf" srcId="{08D0B34C-EA40-4558-862B-3DE245BC2580}" destId="{BB04ED3F-5B6A-495C-B937-3CC398C844DB}" srcOrd="0" destOrd="0" presId="urn:diagrams.loki3.com/BracketList"/>
    <dgm:cxn modelId="{57B63BFE-FC3C-45E1-BB0D-0957BA73BAE6}" type="presOf" srcId="{96973FB8-2026-4E64-81A3-A347D6DA7FE7}" destId="{9E564771-1DFA-4E8B-B9AA-17F197C948A7}" srcOrd="0" destOrd="0" presId="urn:diagrams.loki3.com/BracketList"/>
    <dgm:cxn modelId="{280549E6-9EB6-438F-9C1A-F873C1CB2D1E}" type="presOf" srcId="{C56F62E4-F469-44CA-93CB-F076AF7C26A9}" destId="{35BB057E-624A-47DF-8903-00D379E6D471}" srcOrd="0" destOrd="0" presId="urn:diagrams.loki3.com/BracketList"/>
    <dgm:cxn modelId="{6F491511-EA73-4102-8A8D-0300287D1987}" type="presParOf" srcId="{9E564771-1DFA-4E8B-B9AA-17F197C948A7}" destId="{DD334C48-CD82-4F9E-A6F2-B219B2B35CD3}" srcOrd="0" destOrd="0" presId="urn:diagrams.loki3.com/BracketList"/>
    <dgm:cxn modelId="{DC577755-B7F0-4073-9E99-6154FEBE9BC6}" type="presParOf" srcId="{DD334C48-CD82-4F9E-A6F2-B219B2B35CD3}" destId="{F5E237C0-E6B9-49EA-9E29-23FFDCBE5349}" srcOrd="0" destOrd="0" presId="urn:diagrams.loki3.com/BracketList"/>
    <dgm:cxn modelId="{C402EF81-D2F7-4C89-AC28-38F1A94C4FB2}" type="presParOf" srcId="{DD334C48-CD82-4F9E-A6F2-B219B2B35CD3}" destId="{B20912D1-7CA7-499E-824C-B86137A712A6}" srcOrd="1" destOrd="0" presId="urn:diagrams.loki3.com/BracketList"/>
    <dgm:cxn modelId="{6731807E-EDE8-4538-A61D-F4A0AFFD16D4}" type="presParOf" srcId="{DD334C48-CD82-4F9E-A6F2-B219B2B35CD3}" destId="{E72AACB6-B18E-4FF2-B9B6-959BE65DE7CA}" srcOrd="2" destOrd="0" presId="urn:diagrams.loki3.com/BracketList"/>
    <dgm:cxn modelId="{52560066-7601-4325-9FEB-2EE889C95D4A}" type="presParOf" srcId="{DD334C48-CD82-4F9E-A6F2-B219B2B35CD3}" destId="{BB04ED3F-5B6A-495C-B937-3CC398C844DB}" srcOrd="3" destOrd="0" presId="urn:diagrams.loki3.com/BracketList"/>
    <dgm:cxn modelId="{68D98342-35AA-4B60-B260-3F4193F3E08A}" type="presParOf" srcId="{9E564771-1DFA-4E8B-B9AA-17F197C948A7}" destId="{16D5409F-8332-40A8-8209-8B6F99A67F09}" srcOrd="1" destOrd="0" presId="urn:diagrams.loki3.com/BracketList"/>
    <dgm:cxn modelId="{63CC4317-922A-4BC3-B2C2-59958A2F194B}" type="presParOf" srcId="{9E564771-1DFA-4E8B-B9AA-17F197C948A7}" destId="{AB244A6C-8BE0-4E1E-919C-897888770735}" srcOrd="2" destOrd="0" presId="urn:diagrams.loki3.com/BracketList"/>
    <dgm:cxn modelId="{ABA76440-2E4F-4AA7-9040-6D688A72060D}" type="presParOf" srcId="{AB244A6C-8BE0-4E1E-919C-897888770735}" destId="{6B340543-03C7-4BA7-B490-761666F6D09A}" srcOrd="0" destOrd="0" presId="urn:diagrams.loki3.com/BracketList"/>
    <dgm:cxn modelId="{383813B8-2745-474B-8432-002BEED0F835}" type="presParOf" srcId="{AB244A6C-8BE0-4E1E-919C-897888770735}" destId="{F4E37F57-A179-4DDB-B203-AC959645E76E}" srcOrd="1" destOrd="0" presId="urn:diagrams.loki3.com/BracketList"/>
    <dgm:cxn modelId="{865C4734-9651-427B-B309-E302B4B1DCE4}" type="presParOf" srcId="{AB244A6C-8BE0-4E1E-919C-897888770735}" destId="{4CBCF026-AB2D-49A1-A115-34BE15001804}" srcOrd="2" destOrd="0" presId="urn:diagrams.loki3.com/BracketList"/>
    <dgm:cxn modelId="{3F913D78-1A7D-47E8-9BAD-43A2CEE7D444}" type="presParOf" srcId="{AB244A6C-8BE0-4E1E-919C-897888770735}" destId="{3CB104B0-055D-4323-9A86-49168B74833D}" srcOrd="3" destOrd="0" presId="urn:diagrams.loki3.com/BracketList"/>
    <dgm:cxn modelId="{E7E76EE6-131A-42F1-BD00-1FF61CCF6A16}" type="presParOf" srcId="{9E564771-1DFA-4E8B-B9AA-17F197C948A7}" destId="{72A9A0E1-144B-4C53-AC75-3E9FFA587AA2}" srcOrd="3" destOrd="0" presId="urn:diagrams.loki3.com/BracketList"/>
    <dgm:cxn modelId="{CDB44DB0-416E-456E-ABDB-C09FAA242FA8}" type="presParOf" srcId="{9E564771-1DFA-4E8B-B9AA-17F197C948A7}" destId="{83099F49-B851-4078-89FF-ED1498BFA7E7}" srcOrd="4" destOrd="0" presId="urn:diagrams.loki3.com/BracketList"/>
    <dgm:cxn modelId="{0D54044D-A95D-486C-B2A4-1B40FFB40487}" type="presParOf" srcId="{83099F49-B851-4078-89FF-ED1498BFA7E7}" destId="{35BB057E-624A-47DF-8903-00D379E6D471}" srcOrd="0" destOrd="0" presId="urn:diagrams.loki3.com/BracketList"/>
    <dgm:cxn modelId="{A3A5DFA8-F4E6-40EE-B15D-335977304624}" type="presParOf" srcId="{83099F49-B851-4078-89FF-ED1498BFA7E7}" destId="{CB1FF31A-5553-4FB3-AA9B-44B4B3612139}" srcOrd="1" destOrd="0" presId="urn:diagrams.loki3.com/BracketList"/>
    <dgm:cxn modelId="{1FEDB9A3-F3C5-40A4-AA26-C50243DED656}" type="presParOf" srcId="{83099F49-B851-4078-89FF-ED1498BFA7E7}" destId="{369D6FA7-6BEF-427D-915D-53F790A92D66}" srcOrd="2" destOrd="0" presId="urn:diagrams.loki3.com/BracketList"/>
    <dgm:cxn modelId="{5381A9E2-2F2B-49AC-A2A6-A389E5AACD5D}" type="presParOf" srcId="{83099F49-B851-4078-89FF-ED1498BFA7E7}" destId="{5A695CCF-C0E0-455D-8C12-BDE237F1A9BF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2F5404-AAE2-4825-B841-C8386BD4C9B6}" type="doc">
      <dgm:prSet loTypeId="urn:microsoft.com/office/officeart/2005/8/layout/vList4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BE"/>
        </a:p>
      </dgm:t>
    </dgm:pt>
    <dgm:pt modelId="{2E643806-E8B6-439F-AD8C-777DCB5C3693}">
      <dgm:prSet phldrT="[Text]"/>
      <dgm:spPr/>
      <dgm:t>
        <a:bodyPr/>
        <a:lstStyle/>
        <a:p>
          <a:pPr algn="l"/>
          <a:r>
            <a:rPr lang="en-US" b="1" dirty="0" smtClean="0"/>
            <a:t>Access to the market and profession</a:t>
          </a:r>
          <a:endParaRPr lang="fr-BE" b="1" dirty="0"/>
        </a:p>
      </dgm:t>
    </dgm:pt>
    <dgm:pt modelId="{4CDE6286-6EA5-4407-B8E2-D4629FA39D1F}" type="parTrans" cxnId="{2660374D-2B7B-4D8F-A46F-8180A66918C5}">
      <dgm:prSet/>
      <dgm:spPr/>
      <dgm:t>
        <a:bodyPr/>
        <a:lstStyle/>
        <a:p>
          <a:pPr algn="l"/>
          <a:endParaRPr lang="fr-BE"/>
        </a:p>
      </dgm:t>
    </dgm:pt>
    <dgm:pt modelId="{E08795B7-6F99-4A71-9F9E-22407B7ABF87}" type="sibTrans" cxnId="{2660374D-2B7B-4D8F-A46F-8180A66918C5}">
      <dgm:prSet/>
      <dgm:spPr/>
      <dgm:t>
        <a:bodyPr/>
        <a:lstStyle/>
        <a:p>
          <a:pPr algn="l"/>
          <a:endParaRPr lang="fr-BE"/>
        </a:p>
      </dgm:t>
    </dgm:pt>
    <dgm:pt modelId="{34566290-4751-4F9B-B559-F79CB18EEF0D}">
      <dgm:prSet phldrT="[Text]"/>
      <dgm:spPr/>
      <dgm:t>
        <a:bodyPr/>
        <a:lstStyle/>
        <a:p>
          <a:pPr algn="l"/>
          <a:r>
            <a:rPr lang="en-US" dirty="0" smtClean="0"/>
            <a:t>Rapporteur: Jens Nilsson (S&amp;D, SE)</a:t>
          </a:r>
          <a:endParaRPr lang="fr-BE" dirty="0"/>
        </a:p>
      </dgm:t>
    </dgm:pt>
    <dgm:pt modelId="{9843B6CB-A9F2-430C-A1F1-53F6EC339C14}" type="parTrans" cxnId="{5E8E7C44-5A05-4612-9A65-47F7294A863C}">
      <dgm:prSet/>
      <dgm:spPr/>
      <dgm:t>
        <a:bodyPr/>
        <a:lstStyle/>
        <a:p>
          <a:pPr algn="l"/>
          <a:endParaRPr lang="fr-BE"/>
        </a:p>
      </dgm:t>
    </dgm:pt>
    <dgm:pt modelId="{8AA1A4E9-4DE4-4077-97B5-2B3499AA73A9}" type="sibTrans" cxnId="{5E8E7C44-5A05-4612-9A65-47F7294A863C}">
      <dgm:prSet/>
      <dgm:spPr/>
      <dgm:t>
        <a:bodyPr/>
        <a:lstStyle/>
        <a:p>
          <a:pPr algn="l"/>
          <a:endParaRPr lang="fr-BE"/>
        </a:p>
      </dgm:t>
    </dgm:pt>
    <dgm:pt modelId="{3E6BA8E9-876D-4CAE-9C53-35034100EA29}">
      <dgm:prSet phldrT="[Text]"/>
      <dgm:spPr/>
      <dgm:t>
        <a:bodyPr/>
        <a:lstStyle/>
        <a:p>
          <a:pPr algn="l"/>
          <a:r>
            <a:rPr lang="en-US" dirty="0" smtClean="0"/>
            <a:t>Shadow rapporteurs: </a:t>
          </a:r>
          <a:r>
            <a:rPr lang="en-GB" dirty="0" err="1" smtClean="0"/>
            <a:t>Elisabeta</a:t>
          </a:r>
          <a:r>
            <a:rPr lang="en-GB" dirty="0" smtClean="0"/>
            <a:t> Lukacijewska (EPP, PL), </a:t>
          </a:r>
          <a:r>
            <a:rPr lang="en-GB" b="0" dirty="0" smtClean="0"/>
            <a:t>Pavel </a:t>
          </a:r>
          <a:r>
            <a:rPr lang="en-GB" b="0" dirty="0" err="1" smtClean="0"/>
            <a:t>Telička</a:t>
          </a:r>
          <a:r>
            <a:rPr lang="en-GB" b="0" dirty="0" smtClean="0"/>
            <a:t> (ALDE, CZ), Peter Lundgren (EFDD, SE)  </a:t>
          </a:r>
          <a:endParaRPr lang="fr-BE" b="0" dirty="0"/>
        </a:p>
      </dgm:t>
    </dgm:pt>
    <dgm:pt modelId="{932A8FDC-8B91-456E-BD59-C25581C7B5F0}" type="parTrans" cxnId="{E087CF6B-C452-45E4-9F5C-29E974E40B9A}">
      <dgm:prSet/>
      <dgm:spPr/>
      <dgm:t>
        <a:bodyPr/>
        <a:lstStyle/>
        <a:p>
          <a:pPr algn="l"/>
          <a:endParaRPr lang="fr-BE"/>
        </a:p>
      </dgm:t>
    </dgm:pt>
    <dgm:pt modelId="{59AEEED5-6594-4BA9-844B-8393F4472E2B}" type="sibTrans" cxnId="{E087CF6B-C452-45E4-9F5C-29E974E40B9A}">
      <dgm:prSet/>
      <dgm:spPr/>
      <dgm:t>
        <a:bodyPr/>
        <a:lstStyle/>
        <a:p>
          <a:pPr algn="l"/>
          <a:endParaRPr lang="fr-BE"/>
        </a:p>
      </dgm:t>
    </dgm:pt>
    <dgm:pt modelId="{BA343AC0-540E-4ECD-8321-8CF9438E5E60}">
      <dgm:prSet phldrT="[Text]"/>
      <dgm:spPr/>
      <dgm:t>
        <a:bodyPr/>
        <a:lstStyle/>
        <a:p>
          <a:pPr algn="l"/>
          <a:r>
            <a:rPr lang="en-US" b="1" dirty="0" smtClean="0"/>
            <a:t>Hired vehicles</a:t>
          </a:r>
          <a:endParaRPr lang="fr-BE" b="1" dirty="0"/>
        </a:p>
      </dgm:t>
    </dgm:pt>
    <dgm:pt modelId="{B24553E3-AA62-4512-BE59-83B864B8D664}" type="parTrans" cxnId="{08B3B2B7-3BF2-40CD-90C4-2439B3ED4880}">
      <dgm:prSet/>
      <dgm:spPr/>
      <dgm:t>
        <a:bodyPr/>
        <a:lstStyle/>
        <a:p>
          <a:pPr algn="l"/>
          <a:endParaRPr lang="fr-BE"/>
        </a:p>
      </dgm:t>
    </dgm:pt>
    <dgm:pt modelId="{7E9FF396-1F40-4151-B69C-A03C6421E9A0}" type="sibTrans" cxnId="{08B3B2B7-3BF2-40CD-90C4-2439B3ED4880}">
      <dgm:prSet/>
      <dgm:spPr/>
      <dgm:t>
        <a:bodyPr/>
        <a:lstStyle/>
        <a:p>
          <a:pPr algn="l"/>
          <a:endParaRPr lang="fr-BE"/>
        </a:p>
      </dgm:t>
    </dgm:pt>
    <dgm:pt modelId="{F9B549BA-0631-4CF8-8CE1-EFB128B8DC02}">
      <dgm:prSet phldrT="[Text]"/>
      <dgm:spPr/>
      <dgm:t>
        <a:bodyPr/>
        <a:lstStyle/>
        <a:p>
          <a:pPr algn="l"/>
          <a:r>
            <a:rPr lang="pt-PT" dirty="0" smtClean="0"/>
            <a:t>Rapporteur: Claudia  </a:t>
          </a:r>
          <a:r>
            <a:rPr lang="fr-BE" b="0" i="0" dirty="0" smtClean="0"/>
            <a:t>Monteiro De </a:t>
          </a:r>
          <a:r>
            <a:rPr lang="fr-BE" b="0" i="0" dirty="0" err="1" smtClean="0"/>
            <a:t>Aguiar</a:t>
          </a:r>
          <a:r>
            <a:rPr lang="fr-BE" b="0" i="0" dirty="0" smtClean="0"/>
            <a:t> </a:t>
          </a:r>
          <a:r>
            <a:rPr lang="pt-PT" dirty="0" smtClean="0"/>
            <a:t>(EPP, PT) </a:t>
          </a:r>
          <a:endParaRPr lang="fr-BE" dirty="0"/>
        </a:p>
      </dgm:t>
    </dgm:pt>
    <dgm:pt modelId="{F3918475-7B28-4C99-A844-DC364896E92D}" type="parTrans" cxnId="{5A5F520C-A2ED-4A96-91F0-99BC8A84ACFD}">
      <dgm:prSet/>
      <dgm:spPr/>
      <dgm:t>
        <a:bodyPr/>
        <a:lstStyle/>
        <a:p>
          <a:pPr algn="l"/>
          <a:endParaRPr lang="fr-BE"/>
        </a:p>
      </dgm:t>
    </dgm:pt>
    <dgm:pt modelId="{EDA28870-BFF2-4A73-917A-148E1E8A29C5}" type="sibTrans" cxnId="{5A5F520C-A2ED-4A96-91F0-99BC8A84ACFD}">
      <dgm:prSet/>
      <dgm:spPr/>
      <dgm:t>
        <a:bodyPr/>
        <a:lstStyle/>
        <a:p>
          <a:pPr algn="l"/>
          <a:endParaRPr lang="fr-BE"/>
        </a:p>
      </dgm:t>
    </dgm:pt>
    <dgm:pt modelId="{6A81C4C1-7239-488E-8C75-BFF9A6FD6448}">
      <dgm:prSet phldrT="[Text]"/>
      <dgm:spPr/>
      <dgm:t>
        <a:bodyPr/>
        <a:lstStyle/>
        <a:p>
          <a:pPr algn="l"/>
          <a:r>
            <a:rPr lang="en-US" dirty="0" smtClean="0"/>
            <a:t>Shadow rapporteur: </a:t>
          </a:r>
          <a:r>
            <a:rPr lang="en-GB" dirty="0" smtClean="0"/>
            <a:t>Lucy Anderson (S&amp;D, UK)</a:t>
          </a:r>
          <a:endParaRPr lang="fr-BE" dirty="0"/>
        </a:p>
      </dgm:t>
    </dgm:pt>
    <dgm:pt modelId="{49029291-9A38-4D19-8A4A-E2901FD24755}" type="parTrans" cxnId="{07D69FD8-D6D5-4B00-98AC-AC2386B76A37}">
      <dgm:prSet/>
      <dgm:spPr/>
      <dgm:t>
        <a:bodyPr/>
        <a:lstStyle/>
        <a:p>
          <a:pPr algn="l"/>
          <a:endParaRPr lang="fr-BE"/>
        </a:p>
      </dgm:t>
    </dgm:pt>
    <dgm:pt modelId="{E9A10744-F513-4C04-82E7-A425B1933B67}" type="sibTrans" cxnId="{07D69FD8-D6D5-4B00-98AC-AC2386B76A37}">
      <dgm:prSet/>
      <dgm:spPr/>
      <dgm:t>
        <a:bodyPr/>
        <a:lstStyle/>
        <a:p>
          <a:pPr algn="l"/>
          <a:endParaRPr lang="fr-BE"/>
        </a:p>
      </dgm:t>
    </dgm:pt>
    <dgm:pt modelId="{CE06B2C7-BE05-43DC-978A-13ACEC7C1436}">
      <dgm:prSet phldrT="[Text]"/>
      <dgm:spPr/>
      <dgm:t>
        <a:bodyPr/>
        <a:lstStyle/>
        <a:p>
          <a:pPr algn="l"/>
          <a:r>
            <a:rPr lang="en-US" b="1" dirty="0" smtClean="0"/>
            <a:t>Eurovignette &amp; EETS</a:t>
          </a:r>
          <a:endParaRPr lang="fr-BE" b="1" dirty="0"/>
        </a:p>
      </dgm:t>
    </dgm:pt>
    <dgm:pt modelId="{34FC5C8D-B562-464B-B990-2F9D950974B0}" type="parTrans" cxnId="{36221064-9201-49BD-95F1-5D80F38DC9CF}">
      <dgm:prSet/>
      <dgm:spPr/>
      <dgm:t>
        <a:bodyPr/>
        <a:lstStyle/>
        <a:p>
          <a:pPr algn="l"/>
          <a:endParaRPr lang="fr-BE"/>
        </a:p>
      </dgm:t>
    </dgm:pt>
    <dgm:pt modelId="{86B233A7-024A-4A7A-AD39-DAC6E2CAFC1B}" type="sibTrans" cxnId="{36221064-9201-49BD-95F1-5D80F38DC9CF}">
      <dgm:prSet/>
      <dgm:spPr/>
      <dgm:t>
        <a:bodyPr/>
        <a:lstStyle/>
        <a:p>
          <a:pPr algn="l"/>
          <a:endParaRPr lang="fr-BE"/>
        </a:p>
      </dgm:t>
    </dgm:pt>
    <dgm:pt modelId="{283ED8E4-3762-4707-B241-73C674797DBC}">
      <dgm:prSet phldrT="[Text]"/>
      <dgm:spPr/>
      <dgm:t>
        <a:bodyPr/>
        <a:lstStyle/>
        <a:p>
          <a:pPr algn="l"/>
          <a:r>
            <a:rPr lang="fr-CH" dirty="0" smtClean="0"/>
            <a:t>Rapporteur (</a:t>
          </a:r>
          <a:r>
            <a:rPr lang="fr-CH" dirty="0" err="1" smtClean="0"/>
            <a:t>overall</a:t>
          </a:r>
          <a:r>
            <a:rPr lang="fr-CH" dirty="0" smtClean="0"/>
            <a:t>): Christine Revault d’Allonnes-Bonnefoy (S&amp;D, FR) + Vehicle taxation: </a:t>
          </a:r>
          <a:r>
            <a:rPr lang="fr-CH" dirty="0" err="1" smtClean="0"/>
            <a:t>Deirdre</a:t>
          </a:r>
          <a:r>
            <a:rPr lang="fr-CH" dirty="0" smtClean="0"/>
            <a:t> </a:t>
          </a:r>
          <a:r>
            <a:rPr lang="fr-CH" dirty="0" err="1" smtClean="0"/>
            <a:t>Clune</a:t>
          </a:r>
          <a:r>
            <a:rPr lang="fr-CH" dirty="0" smtClean="0"/>
            <a:t> (EPP, IE) </a:t>
          </a:r>
          <a:endParaRPr lang="fr-BE" dirty="0"/>
        </a:p>
      </dgm:t>
    </dgm:pt>
    <dgm:pt modelId="{9895BA2C-1832-4C6D-B8C0-61B71EC79DE5}" type="parTrans" cxnId="{5887996F-C614-4872-8B69-5B9C2DEFBAA5}">
      <dgm:prSet/>
      <dgm:spPr/>
      <dgm:t>
        <a:bodyPr/>
        <a:lstStyle/>
        <a:p>
          <a:pPr algn="l"/>
          <a:endParaRPr lang="fr-BE"/>
        </a:p>
      </dgm:t>
    </dgm:pt>
    <dgm:pt modelId="{40F4196F-C86C-430C-979A-A4ECCDF981AD}" type="sibTrans" cxnId="{5887996F-C614-4872-8B69-5B9C2DEFBAA5}">
      <dgm:prSet/>
      <dgm:spPr/>
      <dgm:t>
        <a:bodyPr/>
        <a:lstStyle/>
        <a:p>
          <a:pPr algn="l"/>
          <a:endParaRPr lang="fr-BE"/>
        </a:p>
      </dgm:t>
    </dgm:pt>
    <dgm:pt modelId="{DDE31932-8920-4437-A77A-DD72F162651D}">
      <dgm:prSet phldrT="[Text]"/>
      <dgm:spPr/>
      <dgm:t>
        <a:bodyPr/>
        <a:lstStyle/>
        <a:p>
          <a:pPr algn="l"/>
          <a:r>
            <a:rPr lang="en-US" dirty="0" smtClean="0"/>
            <a:t>Shadow rapporteurs: </a:t>
          </a:r>
          <a:r>
            <a:rPr lang="en-GB" dirty="0" smtClean="0"/>
            <a:t>Georges  Bach (EPP, LU), </a:t>
          </a:r>
          <a:r>
            <a:rPr lang="en-GB" b="0" dirty="0" smtClean="0"/>
            <a:t>Dominique </a:t>
          </a:r>
          <a:r>
            <a:rPr lang="en-GB" b="0" dirty="0" err="1" smtClean="0"/>
            <a:t>Riquet</a:t>
          </a:r>
          <a:r>
            <a:rPr lang="en-GB" b="0" dirty="0" smtClean="0"/>
            <a:t> (ALDE, FR), Daniela </a:t>
          </a:r>
          <a:r>
            <a:rPr lang="en-GB" b="0" dirty="0" err="1" smtClean="0"/>
            <a:t>Aiuto</a:t>
          </a:r>
          <a:r>
            <a:rPr lang="en-GB" b="0" dirty="0" smtClean="0"/>
            <a:t> (EFDD, IT) + Vehicle Taxation: </a:t>
          </a:r>
          <a:r>
            <a:rPr lang="fr-CH" b="0" dirty="0" smtClean="0"/>
            <a:t>Claudia </a:t>
          </a:r>
          <a:r>
            <a:rPr lang="fr-CH" b="0" dirty="0" err="1" smtClean="0"/>
            <a:t>Țapardel</a:t>
          </a:r>
          <a:r>
            <a:rPr lang="fr-CH" b="0" dirty="0" smtClean="0"/>
            <a:t> (S&amp;D, RO), Dominique Riquet (ALDE, FR) </a:t>
          </a:r>
          <a:endParaRPr lang="fr-BE" b="0" dirty="0"/>
        </a:p>
      </dgm:t>
    </dgm:pt>
    <dgm:pt modelId="{88F10914-D120-4592-A610-B0177483AF4A}" type="parTrans" cxnId="{D81FCFF5-1D3E-47F7-9F46-5CD69BEA0C2D}">
      <dgm:prSet/>
      <dgm:spPr/>
      <dgm:t>
        <a:bodyPr/>
        <a:lstStyle/>
        <a:p>
          <a:pPr algn="l"/>
          <a:endParaRPr lang="fr-BE"/>
        </a:p>
      </dgm:t>
    </dgm:pt>
    <dgm:pt modelId="{3A576DEF-E746-4DF7-9EC3-A601CB1D3435}" type="sibTrans" cxnId="{D81FCFF5-1D3E-47F7-9F46-5CD69BEA0C2D}">
      <dgm:prSet/>
      <dgm:spPr/>
      <dgm:t>
        <a:bodyPr/>
        <a:lstStyle/>
        <a:p>
          <a:pPr algn="l"/>
          <a:endParaRPr lang="fr-BE"/>
        </a:p>
      </dgm:t>
    </dgm:pt>
    <dgm:pt modelId="{BC50B1BC-D884-479B-9E4D-BB3BED06ECB4}" type="pres">
      <dgm:prSet presAssocID="{EF2F5404-AAE2-4825-B841-C8386BD4C9B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401989D1-3028-488F-A8D2-0DFA6EC5A6C8}" type="pres">
      <dgm:prSet presAssocID="{2E643806-E8B6-439F-AD8C-777DCB5C3693}" presName="comp" presStyleCnt="0"/>
      <dgm:spPr/>
    </dgm:pt>
    <dgm:pt modelId="{A1E830ED-25F0-4A45-8BC2-0F019CEE01E7}" type="pres">
      <dgm:prSet presAssocID="{2E643806-E8B6-439F-AD8C-777DCB5C3693}" presName="box" presStyleLbl="node1" presStyleIdx="0" presStyleCnt="3"/>
      <dgm:spPr/>
      <dgm:t>
        <a:bodyPr/>
        <a:lstStyle/>
        <a:p>
          <a:endParaRPr lang="fr-BE"/>
        </a:p>
      </dgm:t>
    </dgm:pt>
    <dgm:pt modelId="{5EA18913-AD29-4A88-83C3-EDFA4345936A}" type="pres">
      <dgm:prSet presAssocID="{2E643806-E8B6-439F-AD8C-777DCB5C369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fr-BE"/>
        </a:p>
      </dgm:t>
    </dgm:pt>
    <dgm:pt modelId="{68ABEDEB-0399-425D-9934-775344F35259}" type="pres">
      <dgm:prSet presAssocID="{2E643806-E8B6-439F-AD8C-777DCB5C369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07868353-5E6A-410E-8E1F-F5CE6FAC25F4}" type="pres">
      <dgm:prSet presAssocID="{E08795B7-6F99-4A71-9F9E-22407B7ABF87}" presName="spacer" presStyleCnt="0"/>
      <dgm:spPr/>
    </dgm:pt>
    <dgm:pt modelId="{0E2A90B9-0EFE-4970-BBBA-0193F01D5617}" type="pres">
      <dgm:prSet presAssocID="{BA343AC0-540E-4ECD-8321-8CF9438E5E60}" presName="comp" presStyleCnt="0"/>
      <dgm:spPr/>
    </dgm:pt>
    <dgm:pt modelId="{8A62766B-9E50-4796-A8F8-1D31F568D9D6}" type="pres">
      <dgm:prSet presAssocID="{BA343AC0-540E-4ECD-8321-8CF9438E5E60}" presName="box" presStyleLbl="node1" presStyleIdx="1" presStyleCnt="3"/>
      <dgm:spPr/>
      <dgm:t>
        <a:bodyPr/>
        <a:lstStyle/>
        <a:p>
          <a:endParaRPr lang="fr-BE"/>
        </a:p>
      </dgm:t>
    </dgm:pt>
    <dgm:pt modelId="{E8C24DF0-3705-48AD-AEF5-1AF426F6647E}" type="pres">
      <dgm:prSet presAssocID="{BA343AC0-540E-4ECD-8321-8CF9438E5E60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fr-BE"/>
        </a:p>
      </dgm:t>
    </dgm:pt>
    <dgm:pt modelId="{41D37E8A-6255-40C6-A372-46A2B5552029}" type="pres">
      <dgm:prSet presAssocID="{BA343AC0-540E-4ECD-8321-8CF9438E5E6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D3B9770-BD06-4011-96ED-B290766F8F10}" type="pres">
      <dgm:prSet presAssocID="{7E9FF396-1F40-4151-B69C-A03C6421E9A0}" presName="spacer" presStyleCnt="0"/>
      <dgm:spPr/>
    </dgm:pt>
    <dgm:pt modelId="{2C00DBED-662F-438D-994E-47CA163E98AC}" type="pres">
      <dgm:prSet presAssocID="{CE06B2C7-BE05-43DC-978A-13ACEC7C1436}" presName="comp" presStyleCnt="0"/>
      <dgm:spPr/>
    </dgm:pt>
    <dgm:pt modelId="{8B1FB430-CE24-4D05-81F3-6A0FA36C148E}" type="pres">
      <dgm:prSet presAssocID="{CE06B2C7-BE05-43DC-978A-13ACEC7C1436}" presName="box" presStyleLbl="node1" presStyleIdx="2" presStyleCnt="3" custLinFactNeighborY="0"/>
      <dgm:spPr/>
      <dgm:t>
        <a:bodyPr/>
        <a:lstStyle/>
        <a:p>
          <a:endParaRPr lang="fr-BE"/>
        </a:p>
      </dgm:t>
    </dgm:pt>
    <dgm:pt modelId="{4B0A6C76-B046-4861-8D99-26E4975D4E9D}" type="pres">
      <dgm:prSet presAssocID="{CE06B2C7-BE05-43DC-978A-13ACEC7C1436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fr-BE"/>
        </a:p>
      </dgm:t>
    </dgm:pt>
    <dgm:pt modelId="{D0C2403D-CEEC-4604-9756-E3FA40BD09A8}" type="pres">
      <dgm:prSet presAssocID="{CE06B2C7-BE05-43DC-978A-13ACEC7C143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5FAF108A-630F-47F2-A574-950B3AE27812}" type="presOf" srcId="{34566290-4751-4F9B-B559-F79CB18EEF0D}" destId="{68ABEDEB-0399-425D-9934-775344F35259}" srcOrd="1" destOrd="1" presId="urn:microsoft.com/office/officeart/2005/8/layout/vList4"/>
    <dgm:cxn modelId="{2660374D-2B7B-4D8F-A46F-8180A66918C5}" srcId="{EF2F5404-AAE2-4825-B841-C8386BD4C9B6}" destId="{2E643806-E8B6-439F-AD8C-777DCB5C3693}" srcOrd="0" destOrd="0" parTransId="{4CDE6286-6EA5-4407-B8E2-D4629FA39D1F}" sibTransId="{E08795B7-6F99-4A71-9F9E-22407B7ABF87}"/>
    <dgm:cxn modelId="{08B3B2B7-3BF2-40CD-90C4-2439B3ED4880}" srcId="{EF2F5404-AAE2-4825-B841-C8386BD4C9B6}" destId="{BA343AC0-540E-4ECD-8321-8CF9438E5E60}" srcOrd="1" destOrd="0" parTransId="{B24553E3-AA62-4512-BE59-83B864B8D664}" sibTransId="{7E9FF396-1F40-4151-B69C-A03C6421E9A0}"/>
    <dgm:cxn modelId="{07D69FD8-D6D5-4B00-98AC-AC2386B76A37}" srcId="{BA343AC0-540E-4ECD-8321-8CF9438E5E60}" destId="{6A81C4C1-7239-488E-8C75-BFF9A6FD6448}" srcOrd="1" destOrd="0" parTransId="{49029291-9A38-4D19-8A4A-E2901FD24755}" sibTransId="{E9A10744-F513-4C04-82E7-A425B1933B67}"/>
    <dgm:cxn modelId="{B655BF32-00FE-4C67-921B-0AEAE78DD7B1}" type="presOf" srcId="{3E6BA8E9-876D-4CAE-9C53-35034100EA29}" destId="{68ABEDEB-0399-425D-9934-775344F35259}" srcOrd="1" destOrd="2" presId="urn:microsoft.com/office/officeart/2005/8/layout/vList4"/>
    <dgm:cxn modelId="{7F779BDD-4A98-4119-80AD-928D94EED7D9}" type="presOf" srcId="{F9B549BA-0631-4CF8-8CE1-EFB128B8DC02}" destId="{41D37E8A-6255-40C6-A372-46A2B5552029}" srcOrd="1" destOrd="1" presId="urn:microsoft.com/office/officeart/2005/8/layout/vList4"/>
    <dgm:cxn modelId="{59AC5551-3997-4A54-B2CA-25212991426A}" type="presOf" srcId="{CE06B2C7-BE05-43DC-978A-13ACEC7C1436}" destId="{D0C2403D-CEEC-4604-9756-E3FA40BD09A8}" srcOrd="1" destOrd="0" presId="urn:microsoft.com/office/officeart/2005/8/layout/vList4"/>
    <dgm:cxn modelId="{1C839C72-9629-46C9-828E-9F4989452136}" type="presOf" srcId="{6A81C4C1-7239-488E-8C75-BFF9A6FD6448}" destId="{8A62766B-9E50-4796-A8F8-1D31F568D9D6}" srcOrd="0" destOrd="2" presId="urn:microsoft.com/office/officeart/2005/8/layout/vList4"/>
    <dgm:cxn modelId="{0AC83EEF-E840-4234-89BE-DF01DDB4805F}" type="presOf" srcId="{DDE31932-8920-4437-A77A-DD72F162651D}" destId="{D0C2403D-CEEC-4604-9756-E3FA40BD09A8}" srcOrd="1" destOrd="2" presId="urn:microsoft.com/office/officeart/2005/8/layout/vList4"/>
    <dgm:cxn modelId="{D6D7CFA8-DF98-413F-8D20-09AF12C604CD}" type="presOf" srcId="{6A81C4C1-7239-488E-8C75-BFF9A6FD6448}" destId="{41D37E8A-6255-40C6-A372-46A2B5552029}" srcOrd="1" destOrd="2" presId="urn:microsoft.com/office/officeart/2005/8/layout/vList4"/>
    <dgm:cxn modelId="{FEBC8BF6-36FC-42A1-A7EF-379321B3AEBF}" type="presOf" srcId="{283ED8E4-3762-4707-B241-73C674797DBC}" destId="{D0C2403D-CEEC-4604-9756-E3FA40BD09A8}" srcOrd="1" destOrd="1" presId="urn:microsoft.com/office/officeart/2005/8/layout/vList4"/>
    <dgm:cxn modelId="{20AC05CA-F85A-40AB-8983-378886948007}" type="presOf" srcId="{3E6BA8E9-876D-4CAE-9C53-35034100EA29}" destId="{A1E830ED-25F0-4A45-8BC2-0F019CEE01E7}" srcOrd="0" destOrd="2" presId="urn:microsoft.com/office/officeart/2005/8/layout/vList4"/>
    <dgm:cxn modelId="{5E8E7C44-5A05-4612-9A65-47F7294A863C}" srcId="{2E643806-E8B6-439F-AD8C-777DCB5C3693}" destId="{34566290-4751-4F9B-B559-F79CB18EEF0D}" srcOrd="0" destOrd="0" parTransId="{9843B6CB-A9F2-430C-A1F1-53F6EC339C14}" sibTransId="{8AA1A4E9-4DE4-4077-97B5-2B3499AA73A9}"/>
    <dgm:cxn modelId="{5A5F520C-A2ED-4A96-91F0-99BC8A84ACFD}" srcId="{BA343AC0-540E-4ECD-8321-8CF9438E5E60}" destId="{F9B549BA-0631-4CF8-8CE1-EFB128B8DC02}" srcOrd="0" destOrd="0" parTransId="{F3918475-7B28-4C99-A844-DC364896E92D}" sibTransId="{EDA28870-BFF2-4A73-917A-148E1E8A29C5}"/>
    <dgm:cxn modelId="{D9598753-DCA6-4DCA-9FA6-578CDCE35C22}" type="presOf" srcId="{EF2F5404-AAE2-4825-B841-C8386BD4C9B6}" destId="{BC50B1BC-D884-479B-9E4D-BB3BED06ECB4}" srcOrd="0" destOrd="0" presId="urn:microsoft.com/office/officeart/2005/8/layout/vList4"/>
    <dgm:cxn modelId="{E4034FE8-D79F-4C6D-ACF1-60B6DE6C46CC}" type="presOf" srcId="{283ED8E4-3762-4707-B241-73C674797DBC}" destId="{8B1FB430-CE24-4D05-81F3-6A0FA36C148E}" srcOrd="0" destOrd="1" presId="urn:microsoft.com/office/officeart/2005/8/layout/vList4"/>
    <dgm:cxn modelId="{46997CDD-AB27-43C7-B4D9-E95932221AD8}" type="presOf" srcId="{BA343AC0-540E-4ECD-8321-8CF9438E5E60}" destId="{8A62766B-9E50-4796-A8F8-1D31F568D9D6}" srcOrd="0" destOrd="0" presId="urn:microsoft.com/office/officeart/2005/8/layout/vList4"/>
    <dgm:cxn modelId="{C46FB385-E4E9-4126-B311-4E2D9CE6F6C1}" type="presOf" srcId="{DDE31932-8920-4437-A77A-DD72F162651D}" destId="{8B1FB430-CE24-4D05-81F3-6A0FA36C148E}" srcOrd="0" destOrd="2" presId="urn:microsoft.com/office/officeart/2005/8/layout/vList4"/>
    <dgm:cxn modelId="{5887996F-C614-4872-8B69-5B9C2DEFBAA5}" srcId="{CE06B2C7-BE05-43DC-978A-13ACEC7C1436}" destId="{283ED8E4-3762-4707-B241-73C674797DBC}" srcOrd="0" destOrd="0" parTransId="{9895BA2C-1832-4C6D-B8C0-61B71EC79DE5}" sibTransId="{40F4196F-C86C-430C-979A-A4ECCDF981AD}"/>
    <dgm:cxn modelId="{80075B58-977B-41D1-BC4B-267018F3087B}" type="presOf" srcId="{F9B549BA-0631-4CF8-8CE1-EFB128B8DC02}" destId="{8A62766B-9E50-4796-A8F8-1D31F568D9D6}" srcOrd="0" destOrd="1" presId="urn:microsoft.com/office/officeart/2005/8/layout/vList4"/>
    <dgm:cxn modelId="{1248D1D9-8DA2-4889-8333-FABDEC18BDE6}" type="presOf" srcId="{2E643806-E8B6-439F-AD8C-777DCB5C3693}" destId="{A1E830ED-25F0-4A45-8BC2-0F019CEE01E7}" srcOrd="0" destOrd="0" presId="urn:microsoft.com/office/officeart/2005/8/layout/vList4"/>
    <dgm:cxn modelId="{1E91C0F5-9EAC-4CB8-9B99-AF000AFA9EA0}" type="presOf" srcId="{BA343AC0-540E-4ECD-8321-8CF9438E5E60}" destId="{41D37E8A-6255-40C6-A372-46A2B5552029}" srcOrd="1" destOrd="0" presId="urn:microsoft.com/office/officeart/2005/8/layout/vList4"/>
    <dgm:cxn modelId="{36221064-9201-49BD-95F1-5D80F38DC9CF}" srcId="{EF2F5404-AAE2-4825-B841-C8386BD4C9B6}" destId="{CE06B2C7-BE05-43DC-978A-13ACEC7C1436}" srcOrd="2" destOrd="0" parTransId="{34FC5C8D-B562-464B-B990-2F9D950974B0}" sibTransId="{86B233A7-024A-4A7A-AD39-DAC6E2CAFC1B}"/>
    <dgm:cxn modelId="{E087CF6B-C452-45E4-9F5C-29E974E40B9A}" srcId="{2E643806-E8B6-439F-AD8C-777DCB5C3693}" destId="{3E6BA8E9-876D-4CAE-9C53-35034100EA29}" srcOrd="1" destOrd="0" parTransId="{932A8FDC-8B91-456E-BD59-C25581C7B5F0}" sibTransId="{59AEEED5-6594-4BA9-844B-8393F4472E2B}"/>
    <dgm:cxn modelId="{7FF2F057-D547-4066-997E-D441A8362426}" type="presOf" srcId="{CE06B2C7-BE05-43DC-978A-13ACEC7C1436}" destId="{8B1FB430-CE24-4D05-81F3-6A0FA36C148E}" srcOrd="0" destOrd="0" presId="urn:microsoft.com/office/officeart/2005/8/layout/vList4"/>
    <dgm:cxn modelId="{D81FCFF5-1D3E-47F7-9F46-5CD69BEA0C2D}" srcId="{CE06B2C7-BE05-43DC-978A-13ACEC7C1436}" destId="{DDE31932-8920-4437-A77A-DD72F162651D}" srcOrd="1" destOrd="0" parTransId="{88F10914-D120-4592-A610-B0177483AF4A}" sibTransId="{3A576DEF-E746-4DF7-9EC3-A601CB1D3435}"/>
    <dgm:cxn modelId="{C5717ECE-CF44-4AC6-AC3A-309E0F765D02}" type="presOf" srcId="{34566290-4751-4F9B-B559-F79CB18EEF0D}" destId="{A1E830ED-25F0-4A45-8BC2-0F019CEE01E7}" srcOrd="0" destOrd="1" presId="urn:microsoft.com/office/officeart/2005/8/layout/vList4"/>
    <dgm:cxn modelId="{8C6B6243-9CB4-48C3-8A7C-9914EB9106D5}" type="presOf" srcId="{2E643806-E8B6-439F-AD8C-777DCB5C3693}" destId="{68ABEDEB-0399-425D-9934-775344F35259}" srcOrd="1" destOrd="0" presId="urn:microsoft.com/office/officeart/2005/8/layout/vList4"/>
    <dgm:cxn modelId="{D714561B-2D5A-47C1-A721-BC1A3DEFF210}" type="presParOf" srcId="{BC50B1BC-D884-479B-9E4D-BB3BED06ECB4}" destId="{401989D1-3028-488F-A8D2-0DFA6EC5A6C8}" srcOrd="0" destOrd="0" presId="urn:microsoft.com/office/officeart/2005/8/layout/vList4"/>
    <dgm:cxn modelId="{06DFFB62-197D-474E-AEA4-ABF263D5F290}" type="presParOf" srcId="{401989D1-3028-488F-A8D2-0DFA6EC5A6C8}" destId="{A1E830ED-25F0-4A45-8BC2-0F019CEE01E7}" srcOrd="0" destOrd="0" presId="urn:microsoft.com/office/officeart/2005/8/layout/vList4"/>
    <dgm:cxn modelId="{2A2A19A0-9B8E-4B96-A175-91F06FE25137}" type="presParOf" srcId="{401989D1-3028-488F-A8D2-0DFA6EC5A6C8}" destId="{5EA18913-AD29-4A88-83C3-EDFA4345936A}" srcOrd="1" destOrd="0" presId="urn:microsoft.com/office/officeart/2005/8/layout/vList4"/>
    <dgm:cxn modelId="{70C865FE-A527-4D50-9D9D-D42FA759E7E3}" type="presParOf" srcId="{401989D1-3028-488F-A8D2-0DFA6EC5A6C8}" destId="{68ABEDEB-0399-425D-9934-775344F35259}" srcOrd="2" destOrd="0" presId="urn:microsoft.com/office/officeart/2005/8/layout/vList4"/>
    <dgm:cxn modelId="{FFCCC11C-A654-4508-A7FE-77974CA34D1C}" type="presParOf" srcId="{BC50B1BC-D884-479B-9E4D-BB3BED06ECB4}" destId="{07868353-5E6A-410E-8E1F-F5CE6FAC25F4}" srcOrd="1" destOrd="0" presId="urn:microsoft.com/office/officeart/2005/8/layout/vList4"/>
    <dgm:cxn modelId="{305BF528-8DBA-4A0F-A10D-2977B1B3252C}" type="presParOf" srcId="{BC50B1BC-D884-479B-9E4D-BB3BED06ECB4}" destId="{0E2A90B9-0EFE-4970-BBBA-0193F01D5617}" srcOrd="2" destOrd="0" presId="urn:microsoft.com/office/officeart/2005/8/layout/vList4"/>
    <dgm:cxn modelId="{21C440D7-9C6B-4099-BB72-BA2DF9B4E29B}" type="presParOf" srcId="{0E2A90B9-0EFE-4970-BBBA-0193F01D5617}" destId="{8A62766B-9E50-4796-A8F8-1D31F568D9D6}" srcOrd="0" destOrd="0" presId="urn:microsoft.com/office/officeart/2005/8/layout/vList4"/>
    <dgm:cxn modelId="{72A5BE7A-FE82-49F9-A974-01BF10B99315}" type="presParOf" srcId="{0E2A90B9-0EFE-4970-BBBA-0193F01D5617}" destId="{E8C24DF0-3705-48AD-AEF5-1AF426F6647E}" srcOrd="1" destOrd="0" presId="urn:microsoft.com/office/officeart/2005/8/layout/vList4"/>
    <dgm:cxn modelId="{D419A776-1636-4B88-AA3D-815A5F340741}" type="presParOf" srcId="{0E2A90B9-0EFE-4970-BBBA-0193F01D5617}" destId="{41D37E8A-6255-40C6-A372-46A2B5552029}" srcOrd="2" destOrd="0" presId="urn:microsoft.com/office/officeart/2005/8/layout/vList4"/>
    <dgm:cxn modelId="{0D6C8B26-20CD-45C5-B128-B38656763AD0}" type="presParOf" srcId="{BC50B1BC-D884-479B-9E4D-BB3BED06ECB4}" destId="{2D3B9770-BD06-4011-96ED-B290766F8F10}" srcOrd="3" destOrd="0" presId="urn:microsoft.com/office/officeart/2005/8/layout/vList4"/>
    <dgm:cxn modelId="{F28724C7-D6B7-469F-9110-3A53F2EC5429}" type="presParOf" srcId="{BC50B1BC-D884-479B-9E4D-BB3BED06ECB4}" destId="{2C00DBED-662F-438D-994E-47CA163E98AC}" srcOrd="4" destOrd="0" presId="urn:microsoft.com/office/officeart/2005/8/layout/vList4"/>
    <dgm:cxn modelId="{7E830E9E-0833-4BEC-BBE3-6BDB6B1CDA9E}" type="presParOf" srcId="{2C00DBED-662F-438D-994E-47CA163E98AC}" destId="{8B1FB430-CE24-4D05-81F3-6A0FA36C148E}" srcOrd="0" destOrd="0" presId="urn:microsoft.com/office/officeart/2005/8/layout/vList4"/>
    <dgm:cxn modelId="{F352C0FD-5417-4348-9331-27CD6D182718}" type="presParOf" srcId="{2C00DBED-662F-438D-994E-47CA163E98AC}" destId="{4B0A6C76-B046-4861-8D99-26E4975D4E9D}" srcOrd="1" destOrd="0" presId="urn:microsoft.com/office/officeart/2005/8/layout/vList4"/>
    <dgm:cxn modelId="{17C1258B-4A7C-4376-AB9F-58112EA731AE}" type="presParOf" srcId="{2C00DBED-662F-438D-994E-47CA163E98AC}" destId="{D0C2403D-CEEC-4604-9756-E3FA40BD09A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2F5404-AAE2-4825-B841-C8386BD4C9B6}" type="doc">
      <dgm:prSet loTypeId="urn:microsoft.com/office/officeart/2005/8/layout/vList4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BE"/>
        </a:p>
      </dgm:t>
    </dgm:pt>
    <dgm:pt modelId="{2E643806-E8B6-439F-AD8C-777DCB5C3693}">
      <dgm:prSet phldrT="[Text]"/>
      <dgm:spPr/>
      <dgm:t>
        <a:bodyPr/>
        <a:lstStyle/>
        <a:p>
          <a:pPr algn="l"/>
          <a:r>
            <a:rPr lang="en-US" b="1" dirty="0" smtClean="0"/>
            <a:t>Posting of workers and enforcement</a:t>
          </a:r>
          <a:endParaRPr lang="fr-BE" b="1" dirty="0"/>
        </a:p>
      </dgm:t>
    </dgm:pt>
    <dgm:pt modelId="{4CDE6286-6EA5-4407-B8E2-D4629FA39D1F}" type="parTrans" cxnId="{2660374D-2B7B-4D8F-A46F-8180A66918C5}">
      <dgm:prSet/>
      <dgm:spPr/>
      <dgm:t>
        <a:bodyPr/>
        <a:lstStyle/>
        <a:p>
          <a:pPr algn="l"/>
          <a:endParaRPr lang="fr-BE"/>
        </a:p>
      </dgm:t>
    </dgm:pt>
    <dgm:pt modelId="{E08795B7-6F99-4A71-9F9E-22407B7ABF87}" type="sibTrans" cxnId="{2660374D-2B7B-4D8F-A46F-8180A66918C5}">
      <dgm:prSet/>
      <dgm:spPr/>
      <dgm:t>
        <a:bodyPr/>
        <a:lstStyle/>
        <a:p>
          <a:pPr algn="l"/>
          <a:endParaRPr lang="fr-BE"/>
        </a:p>
      </dgm:t>
    </dgm:pt>
    <dgm:pt modelId="{34566290-4751-4F9B-B559-F79CB18EEF0D}">
      <dgm:prSet phldrT="[Text]"/>
      <dgm:spPr/>
      <dgm:t>
        <a:bodyPr/>
        <a:lstStyle/>
        <a:p>
          <a:pPr algn="l"/>
          <a:r>
            <a:rPr lang="en-US" dirty="0" smtClean="0"/>
            <a:t>Rapporteur: </a:t>
          </a:r>
          <a:r>
            <a:rPr lang="en-US" dirty="0" err="1" smtClean="0"/>
            <a:t>Merja</a:t>
          </a:r>
          <a:r>
            <a:rPr lang="en-US" dirty="0" smtClean="0"/>
            <a:t> </a:t>
          </a:r>
          <a:r>
            <a:rPr lang="en-US" dirty="0" err="1" smtClean="0"/>
            <a:t>Kyllönen</a:t>
          </a:r>
          <a:r>
            <a:rPr lang="en-US" dirty="0" smtClean="0"/>
            <a:t>  (GUE/NGL, FI) </a:t>
          </a:r>
          <a:endParaRPr lang="fr-BE" dirty="0"/>
        </a:p>
      </dgm:t>
    </dgm:pt>
    <dgm:pt modelId="{9843B6CB-A9F2-430C-A1F1-53F6EC339C14}" type="parTrans" cxnId="{5E8E7C44-5A05-4612-9A65-47F7294A863C}">
      <dgm:prSet/>
      <dgm:spPr/>
      <dgm:t>
        <a:bodyPr/>
        <a:lstStyle/>
        <a:p>
          <a:pPr algn="l"/>
          <a:endParaRPr lang="fr-BE"/>
        </a:p>
      </dgm:t>
    </dgm:pt>
    <dgm:pt modelId="{8AA1A4E9-4DE4-4077-97B5-2B3499AA73A9}" type="sibTrans" cxnId="{5E8E7C44-5A05-4612-9A65-47F7294A863C}">
      <dgm:prSet/>
      <dgm:spPr/>
      <dgm:t>
        <a:bodyPr/>
        <a:lstStyle/>
        <a:p>
          <a:pPr algn="l"/>
          <a:endParaRPr lang="fr-BE"/>
        </a:p>
      </dgm:t>
    </dgm:pt>
    <dgm:pt modelId="{BA343AC0-540E-4ECD-8321-8CF9438E5E60}">
      <dgm:prSet phldrT="[Text]" custT="1"/>
      <dgm:spPr/>
      <dgm:t>
        <a:bodyPr/>
        <a:lstStyle/>
        <a:p>
          <a:pPr algn="l"/>
          <a:r>
            <a:rPr lang="en-US" sz="1500" b="1" dirty="0" smtClean="0"/>
            <a:t>Driving and rest times &amp; tachographs</a:t>
          </a:r>
          <a:endParaRPr lang="fr-BE" sz="1500" b="1" dirty="0"/>
        </a:p>
      </dgm:t>
    </dgm:pt>
    <dgm:pt modelId="{B24553E3-AA62-4512-BE59-83B864B8D664}" type="parTrans" cxnId="{08B3B2B7-3BF2-40CD-90C4-2439B3ED4880}">
      <dgm:prSet/>
      <dgm:spPr/>
      <dgm:t>
        <a:bodyPr/>
        <a:lstStyle/>
        <a:p>
          <a:pPr algn="l"/>
          <a:endParaRPr lang="fr-BE"/>
        </a:p>
      </dgm:t>
    </dgm:pt>
    <dgm:pt modelId="{7E9FF396-1F40-4151-B69C-A03C6421E9A0}" type="sibTrans" cxnId="{08B3B2B7-3BF2-40CD-90C4-2439B3ED4880}">
      <dgm:prSet/>
      <dgm:spPr/>
      <dgm:t>
        <a:bodyPr/>
        <a:lstStyle/>
        <a:p>
          <a:pPr algn="l"/>
          <a:endParaRPr lang="fr-BE"/>
        </a:p>
      </dgm:t>
    </dgm:pt>
    <dgm:pt modelId="{F9B549BA-0631-4CF8-8CE1-EFB128B8DC02}">
      <dgm:prSet phldrT="[Text]" custT="1"/>
      <dgm:spPr/>
      <dgm:t>
        <a:bodyPr/>
        <a:lstStyle/>
        <a:p>
          <a:pPr algn="l"/>
          <a:r>
            <a:rPr lang="pt-PT" sz="1200" dirty="0" smtClean="0"/>
            <a:t>Rapporteur: </a:t>
          </a:r>
          <a:r>
            <a:rPr lang="nl-NL" sz="1200" dirty="0" smtClean="0"/>
            <a:t>Wim van de Camp (EPP, NL)</a:t>
          </a:r>
          <a:endParaRPr lang="fr-BE" sz="1200" dirty="0"/>
        </a:p>
      </dgm:t>
    </dgm:pt>
    <dgm:pt modelId="{F3918475-7B28-4C99-A844-DC364896E92D}" type="parTrans" cxnId="{5A5F520C-A2ED-4A96-91F0-99BC8A84ACFD}">
      <dgm:prSet/>
      <dgm:spPr/>
      <dgm:t>
        <a:bodyPr/>
        <a:lstStyle/>
        <a:p>
          <a:pPr algn="l"/>
          <a:endParaRPr lang="fr-BE"/>
        </a:p>
      </dgm:t>
    </dgm:pt>
    <dgm:pt modelId="{EDA28870-BFF2-4A73-917A-148E1E8A29C5}" type="sibTrans" cxnId="{5A5F520C-A2ED-4A96-91F0-99BC8A84ACFD}">
      <dgm:prSet/>
      <dgm:spPr/>
      <dgm:t>
        <a:bodyPr/>
        <a:lstStyle/>
        <a:p>
          <a:pPr algn="l"/>
          <a:endParaRPr lang="fr-BE"/>
        </a:p>
      </dgm:t>
    </dgm:pt>
    <dgm:pt modelId="{6A81C4C1-7239-488E-8C75-BFF9A6FD6448}">
      <dgm:prSet phldrT="[Text]" custT="1"/>
      <dgm:spPr/>
      <dgm:t>
        <a:bodyPr/>
        <a:lstStyle/>
        <a:p>
          <a:pPr algn="l"/>
          <a:r>
            <a:rPr lang="en-US" sz="1200" dirty="0" smtClean="0"/>
            <a:t>Shadow rapporteur: </a:t>
          </a:r>
          <a:r>
            <a:rPr lang="en-GB" sz="1200" dirty="0" smtClean="0"/>
            <a:t>Isabella De Monte (S&amp;D, IT), </a:t>
          </a:r>
          <a:r>
            <a:rPr lang="en-GB" sz="1200" b="0" dirty="0" err="1" smtClean="0"/>
            <a:t>Gesine</a:t>
          </a:r>
          <a:r>
            <a:rPr lang="en-GB" sz="1200" b="0" dirty="0" smtClean="0"/>
            <a:t> Meissner (ALDE, DE), Daniela </a:t>
          </a:r>
          <a:r>
            <a:rPr lang="en-GB" sz="1200" b="0" dirty="0" err="1" smtClean="0"/>
            <a:t>Aiuto</a:t>
          </a:r>
          <a:r>
            <a:rPr lang="en-GB" sz="1200" b="0" dirty="0" smtClean="0"/>
            <a:t> (EFFD, IT) </a:t>
          </a:r>
          <a:endParaRPr lang="fr-BE" sz="1200" b="0" dirty="0"/>
        </a:p>
      </dgm:t>
    </dgm:pt>
    <dgm:pt modelId="{49029291-9A38-4D19-8A4A-E2901FD24755}" type="parTrans" cxnId="{07D69FD8-D6D5-4B00-98AC-AC2386B76A37}">
      <dgm:prSet/>
      <dgm:spPr/>
      <dgm:t>
        <a:bodyPr/>
        <a:lstStyle/>
        <a:p>
          <a:pPr algn="l"/>
          <a:endParaRPr lang="fr-BE"/>
        </a:p>
      </dgm:t>
    </dgm:pt>
    <dgm:pt modelId="{E9A10744-F513-4C04-82E7-A425B1933B67}" type="sibTrans" cxnId="{07D69FD8-D6D5-4B00-98AC-AC2386B76A37}">
      <dgm:prSet/>
      <dgm:spPr/>
      <dgm:t>
        <a:bodyPr/>
        <a:lstStyle/>
        <a:p>
          <a:pPr algn="l"/>
          <a:endParaRPr lang="fr-BE"/>
        </a:p>
      </dgm:t>
    </dgm:pt>
    <dgm:pt modelId="{FCDEE9A1-3C04-44FA-9534-E580F8527EF7}">
      <dgm:prSet phldrT="[Text]"/>
      <dgm:spPr/>
      <dgm:t>
        <a:bodyPr/>
        <a:lstStyle/>
        <a:p>
          <a:pPr algn="l"/>
          <a:r>
            <a:rPr lang="en-US" dirty="0" smtClean="0"/>
            <a:t>Shadow rapporteurs: </a:t>
          </a:r>
          <a:r>
            <a:rPr lang="en-GB" b="0" dirty="0" err="1" smtClean="0"/>
            <a:t>Izaskun</a:t>
          </a:r>
          <a:r>
            <a:rPr lang="en-GB" b="0" dirty="0" smtClean="0"/>
            <a:t> Bilbao </a:t>
          </a:r>
          <a:r>
            <a:rPr lang="en-GB" b="0" dirty="0" err="1" smtClean="0"/>
            <a:t>Barandica</a:t>
          </a:r>
          <a:r>
            <a:rPr lang="en-GB" b="0" dirty="0" smtClean="0"/>
            <a:t> (ALDE, ES), </a:t>
          </a:r>
          <a:r>
            <a:rPr lang="fr-BE" dirty="0" smtClean="0"/>
            <a:t>Andor </a:t>
          </a:r>
          <a:r>
            <a:rPr lang="fr-BE" dirty="0" err="1" smtClean="0"/>
            <a:t>Deli</a:t>
          </a:r>
          <a:r>
            <a:rPr lang="fr-BE" dirty="0" smtClean="0"/>
            <a:t> (EPP, HU)</a:t>
          </a:r>
          <a:endParaRPr lang="fr-BE" dirty="0"/>
        </a:p>
      </dgm:t>
    </dgm:pt>
    <dgm:pt modelId="{9275111B-87D2-412E-8D2C-243EFE98386A}" type="parTrans" cxnId="{69C6B944-781B-48C5-9191-50452CD1C111}">
      <dgm:prSet/>
      <dgm:spPr/>
      <dgm:t>
        <a:bodyPr/>
        <a:lstStyle/>
        <a:p>
          <a:endParaRPr lang="fr-BE"/>
        </a:p>
      </dgm:t>
    </dgm:pt>
    <dgm:pt modelId="{70DFBABB-2D0B-44B4-963A-3DF6874D9D3A}" type="sibTrans" cxnId="{69C6B944-781B-48C5-9191-50452CD1C111}">
      <dgm:prSet/>
      <dgm:spPr/>
      <dgm:t>
        <a:bodyPr/>
        <a:lstStyle/>
        <a:p>
          <a:endParaRPr lang="fr-BE"/>
        </a:p>
      </dgm:t>
    </dgm:pt>
    <dgm:pt modelId="{BC50B1BC-D884-479B-9E4D-BB3BED06ECB4}" type="pres">
      <dgm:prSet presAssocID="{EF2F5404-AAE2-4825-B841-C8386BD4C9B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401989D1-3028-488F-A8D2-0DFA6EC5A6C8}" type="pres">
      <dgm:prSet presAssocID="{2E643806-E8B6-439F-AD8C-777DCB5C3693}" presName="comp" presStyleCnt="0"/>
      <dgm:spPr/>
    </dgm:pt>
    <dgm:pt modelId="{A1E830ED-25F0-4A45-8BC2-0F019CEE01E7}" type="pres">
      <dgm:prSet presAssocID="{2E643806-E8B6-439F-AD8C-777DCB5C3693}" presName="box" presStyleLbl="node1" presStyleIdx="0" presStyleCnt="2"/>
      <dgm:spPr/>
      <dgm:t>
        <a:bodyPr/>
        <a:lstStyle/>
        <a:p>
          <a:endParaRPr lang="fr-BE"/>
        </a:p>
      </dgm:t>
    </dgm:pt>
    <dgm:pt modelId="{5EA18913-AD29-4A88-83C3-EDFA4345936A}" type="pres">
      <dgm:prSet presAssocID="{2E643806-E8B6-439F-AD8C-777DCB5C3693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fr-BE"/>
        </a:p>
      </dgm:t>
    </dgm:pt>
    <dgm:pt modelId="{68ABEDEB-0399-425D-9934-775344F35259}" type="pres">
      <dgm:prSet presAssocID="{2E643806-E8B6-439F-AD8C-777DCB5C3693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07868353-5E6A-410E-8E1F-F5CE6FAC25F4}" type="pres">
      <dgm:prSet presAssocID="{E08795B7-6F99-4A71-9F9E-22407B7ABF87}" presName="spacer" presStyleCnt="0"/>
      <dgm:spPr/>
    </dgm:pt>
    <dgm:pt modelId="{0E2A90B9-0EFE-4970-BBBA-0193F01D5617}" type="pres">
      <dgm:prSet presAssocID="{BA343AC0-540E-4ECD-8321-8CF9438E5E60}" presName="comp" presStyleCnt="0"/>
      <dgm:spPr/>
    </dgm:pt>
    <dgm:pt modelId="{8A62766B-9E50-4796-A8F8-1D31F568D9D6}" type="pres">
      <dgm:prSet presAssocID="{BA343AC0-540E-4ECD-8321-8CF9438E5E60}" presName="box" presStyleLbl="node1" presStyleIdx="1" presStyleCnt="2"/>
      <dgm:spPr/>
      <dgm:t>
        <a:bodyPr/>
        <a:lstStyle/>
        <a:p>
          <a:endParaRPr lang="fr-BE"/>
        </a:p>
      </dgm:t>
    </dgm:pt>
    <dgm:pt modelId="{E8C24DF0-3705-48AD-AEF5-1AF426F6647E}" type="pres">
      <dgm:prSet presAssocID="{BA343AC0-540E-4ECD-8321-8CF9438E5E60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fr-BE"/>
        </a:p>
      </dgm:t>
    </dgm:pt>
    <dgm:pt modelId="{41D37E8A-6255-40C6-A372-46A2B5552029}" type="pres">
      <dgm:prSet presAssocID="{BA343AC0-540E-4ECD-8321-8CF9438E5E6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9048687E-8689-4A3E-98E7-79AAB2EBBDF8}" type="presOf" srcId="{EF2F5404-AAE2-4825-B841-C8386BD4C9B6}" destId="{BC50B1BC-D884-479B-9E4D-BB3BED06ECB4}" srcOrd="0" destOrd="0" presId="urn:microsoft.com/office/officeart/2005/8/layout/vList4"/>
    <dgm:cxn modelId="{2660374D-2B7B-4D8F-A46F-8180A66918C5}" srcId="{EF2F5404-AAE2-4825-B841-C8386BD4C9B6}" destId="{2E643806-E8B6-439F-AD8C-777DCB5C3693}" srcOrd="0" destOrd="0" parTransId="{4CDE6286-6EA5-4407-B8E2-D4629FA39D1F}" sibTransId="{E08795B7-6F99-4A71-9F9E-22407B7ABF87}"/>
    <dgm:cxn modelId="{BE9AFC50-6C91-494E-8BB4-46ECD22FED4C}" type="presOf" srcId="{2E643806-E8B6-439F-AD8C-777DCB5C3693}" destId="{68ABEDEB-0399-425D-9934-775344F35259}" srcOrd="1" destOrd="0" presId="urn:microsoft.com/office/officeart/2005/8/layout/vList4"/>
    <dgm:cxn modelId="{08B3B2B7-3BF2-40CD-90C4-2439B3ED4880}" srcId="{EF2F5404-AAE2-4825-B841-C8386BD4C9B6}" destId="{BA343AC0-540E-4ECD-8321-8CF9438E5E60}" srcOrd="1" destOrd="0" parTransId="{B24553E3-AA62-4512-BE59-83B864B8D664}" sibTransId="{7E9FF396-1F40-4151-B69C-A03C6421E9A0}"/>
    <dgm:cxn modelId="{E576DE5E-B920-45DA-AF22-571BBC24CB2A}" type="presOf" srcId="{FCDEE9A1-3C04-44FA-9534-E580F8527EF7}" destId="{68ABEDEB-0399-425D-9934-775344F35259}" srcOrd="1" destOrd="2" presId="urn:microsoft.com/office/officeart/2005/8/layout/vList4"/>
    <dgm:cxn modelId="{07D69FD8-D6D5-4B00-98AC-AC2386B76A37}" srcId="{BA343AC0-540E-4ECD-8321-8CF9438E5E60}" destId="{6A81C4C1-7239-488E-8C75-BFF9A6FD6448}" srcOrd="1" destOrd="0" parTransId="{49029291-9A38-4D19-8A4A-E2901FD24755}" sibTransId="{E9A10744-F513-4C04-82E7-A425B1933B67}"/>
    <dgm:cxn modelId="{DF04212E-6E6F-4BE1-A913-35601419F018}" type="presOf" srcId="{BA343AC0-540E-4ECD-8321-8CF9438E5E60}" destId="{8A62766B-9E50-4796-A8F8-1D31F568D9D6}" srcOrd="0" destOrd="0" presId="urn:microsoft.com/office/officeart/2005/8/layout/vList4"/>
    <dgm:cxn modelId="{5E8E7C44-5A05-4612-9A65-47F7294A863C}" srcId="{2E643806-E8B6-439F-AD8C-777DCB5C3693}" destId="{34566290-4751-4F9B-B559-F79CB18EEF0D}" srcOrd="0" destOrd="0" parTransId="{9843B6CB-A9F2-430C-A1F1-53F6EC339C14}" sibTransId="{8AA1A4E9-4DE4-4077-97B5-2B3499AA73A9}"/>
    <dgm:cxn modelId="{5A5F520C-A2ED-4A96-91F0-99BC8A84ACFD}" srcId="{BA343AC0-540E-4ECD-8321-8CF9438E5E60}" destId="{F9B549BA-0631-4CF8-8CE1-EFB128B8DC02}" srcOrd="0" destOrd="0" parTransId="{F3918475-7B28-4C99-A844-DC364896E92D}" sibTransId="{EDA28870-BFF2-4A73-917A-148E1E8A29C5}"/>
    <dgm:cxn modelId="{67224173-07BF-4BA8-9D8A-1EE5A6DEC4D5}" type="presOf" srcId="{F9B549BA-0631-4CF8-8CE1-EFB128B8DC02}" destId="{41D37E8A-6255-40C6-A372-46A2B5552029}" srcOrd="1" destOrd="1" presId="urn:microsoft.com/office/officeart/2005/8/layout/vList4"/>
    <dgm:cxn modelId="{E6134BDF-1614-46DC-BDD3-0BA2809092FE}" type="presOf" srcId="{34566290-4751-4F9B-B559-F79CB18EEF0D}" destId="{68ABEDEB-0399-425D-9934-775344F35259}" srcOrd="1" destOrd="1" presId="urn:microsoft.com/office/officeart/2005/8/layout/vList4"/>
    <dgm:cxn modelId="{C255CF41-5253-4DEC-AC1A-14A57122AD9C}" type="presOf" srcId="{6A81C4C1-7239-488E-8C75-BFF9A6FD6448}" destId="{8A62766B-9E50-4796-A8F8-1D31F568D9D6}" srcOrd="0" destOrd="2" presId="urn:microsoft.com/office/officeart/2005/8/layout/vList4"/>
    <dgm:cxn modelId="{54D24EC1-185D-4E01-9FED-7060DBCD2A2B}" type="presOf" srcId="{FCDEE9A1-3C04-44FA-9534-E580F8527EF7}" destId="{A1E830ED-25F0-4A45-8BC2-0F019CEE01E7}" srcOrd="0" destOrd="2" presId="urn:microsoft.com/office/officeart/2005/8/layout/vList4"/>
    <dgm:cxn modelId="{F1D5A4BF-54B4-4E6D-9E2D-F629DF107396}" type="presOf" srcId="{6A81C4C1-7239-488E-8C75-BFF9A6FD6448}" destId="{41D37E8A-6255-40C6-A372-46A2B5552029}" srcOrd="1" destOrd="2" presId="urn:microsoft.com/office/officeart/2005/8/layout/vList4"/>
    <dgm:cxn modelId="{7F58B2C2-8890-4E61-AD7B-8047E2995207}" type="presOf" srcId="{BA343AC0-540E-4ECD-8321-8CF9438E5E60}" destId="{41D37E8A-6255-40C6-A372-46A2B5552029}" srcOrd="1" destOrd="0" presId="urn:microsoft.com/office/officeart/2005/8/layout/vList4"/>
    <dgm:cxn modelId="{0F93F130-8220-409A-83CE-0B7AE94829AB}" type="presOf" srcId="{34566290-4751-4F9B-B559-F79CB18EEF0D}" destId="{A1E830ED-25F0-4A45-8BC2-0F019CEE01E7}" srcOrd="0" destOrd="1" presId="urn:microsoft.com/office/officeart/2005/8/layout/vList4"/>
    <dgm:cxn modelId="{69C6B944-781B-48C5-9191-50452CD1C111}" srcId="{2E643806-E8B6-439F-AD8C-777DCB5C3693}" destId="{FCDEE9A1-3C04-44FA-9534-E580F8527EF7}" srcOrd="1" destOrd="0" parTransId="{9275111B-87D2-412E-8D2C-243EFE98386A}" sibTransId="{70DFBABB-2D0B-44B4-963A-3DF6874D9D3A}"/>
    <dgm:cxn modelId="{94C9FC6A-FB1F-4D92-BD16-F916B4835984}" type="presOf" srcId="{F9B549BA-0631-4CF8-8CE1-EFB128B8DC02}" destId="{8A62766B-9E50-4796-A8F8-1D31F568D9D6}" srcOrd="0" destOrd="1" presId="urn:microsoft.com/office/officeart/2005/8/layout/vList4"/>
    <dgm:cxn modelId="{B74E6BCC-3E5D-46D6-B2EB-6F6B691230EA}" type="presOf" srcId="{2E643806-E8B6-439F-AD8C-777DCB5C3693}" destId="{A1E830ED-25F0-4A45-8BC2-0F019CEE01E7}" srcOrd="0" destOrd="0" presId="urn:microsoft.com/office/officeart/2005/8/layout/vList4"/>
    <dgm:cxn modelId="{8C49D7C2-3297-4207-A539-AD11DD6CA545}" type="presParOf" srcId="{BC50B1BC-D884-479B-9E4D-BB3BED06ECB4}" destId="{401989D1-3028-488F-A8D2-0DFA6EC5A6C8}" srcOrd="0" destOrd="0" presId="urn:microsoft.com/office/officeart/2005/8/layout/vList4"/>
    <dgm:cxn modelId="{DABC1651-53D8-4017-8DBB-2651E6062BEB}" type="presParOf" srcId="{401989D1-3028-488F-A8D2-0DFA6EC5A6C8}" destId="{A1E830ED-25F0-4A45-8BC2-0F019CEE01E7}" srcOrd="0" destOrd="0" presId="urn:microsoft.com/office/officeart/2005/8/layout/vList4"/>
    <dgm:cxn modelId="{467EBCE9-90C0-4244-B727-885F9FF40B03}" type="presParOf" srcId="{401989D1-3028-488F-A8D2-0DFA6EC5A6C8}" destId="{5EA18913-AD29-4A88-83C3-EDFA4345936A}" srcOrd="1" destOrd="0" presId="urn:microsoft.com/office/officeart/2005/8/layout/vList4"/>
    <dgm:cxn modelId="{003D99EA-DE78-4A89-B347-66101223E442}" type="presParOf" srcId="{401989D1-3028-488F-A8D2-0DFA6EC5A6C8}" destId="{68ABEDEB-0399-425D-9934-775344F35259}" srcOrd="2" destOrd="0" presId="urn:microsoft.com/office/officeart/2005/8/layout/vList4"/>
    <dgm:cxn modelId="{232D9A4A-067B-499D-BDA2-DF9D80AF51B7}" type="presParOf" srcId="{BC50B1BC-D884-479B-9E4D-BB3BED06ECB4}" destId="{07868353-5E6A-410E-8E1F-F5CE6FAC25F4}" srcOrd="1" destOrd="0" presId="urn:microsoft.com/office/officeart/2005/8/layout/vList4"/>
    <dgm:cxn modelId="{C7CB6445-B2D1-49C4-A1EC-52D9B5F19355}" type="presParOf" srcId="{BC50B1BC-D884-479B-9E4D-BB3BED06ECB4}" destId="{0E2A90B9-0EFE-4970-BBBA-0193F01D5617}" srcOrd="2" destOrd="0" presId="urn:microsoft.com/office/officeart/2005/8/layout/vList4"/>
    <dgm:cxn modelId="{6C08D634-168D-4E3F-94AF-42F72A66A6A8}" type="presParOf" srcId="{0E2A90B9-0EFE-4970-BBBA-0193F01D5617}" destId="{8A62766B-9E50-4796-A8F8-1D31F568D9D6}" srcOrd="0" destOrd="0" presId="urn:microsoft.com/office/officeart/2005/8/layout/vList4"/>
    <dgm:cxn modelId="{DBC3DECB-4E5F-458B-BEEF-3B8D6E3E2AFF}" type="presParOf" srcId="{0E2A90B9-0EFE-4970-BBBA-0193F01D5617}" destId="{E8C24DF0-3705-48AD-AEF5-1AF426F6647E}" srcOrd="1" destOrd="0" presId="urn:microsoft.com/office/officeart/2005/8/layout/vList4"/>
    <dgm:cxn modelId="{A184E074-12CD-4D58-A3E2-8F9B3C1BEF6E}" type="presParOf" srcId="{0E2A90B9-0EFE-4970-BBBA-0193F01D5617}" destId="{41D37E8A-6255-40C6-A372-46A2B555202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D68D88-A185-4EA6-90BB-6CB46CD67E6E}" type="doc">
      <dgm:prSet loTypeId="urn:microsoft.com/office/officeart/2005/8/layout/hList6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GB"/>
        </a:p>
      </dgm:t>
    </dgm:pt>
    <dgm:pt modelId="{92870E84-F741-4C82-A9B8-5C4D21839CCE}">
      <dgm:prSet phldrT="[Text]"/>
      <dgm:spPr/>
      <dgm:t>
        <a:bodyPr/>
        <a:lstStyle/>
        <a:p>
          <a:r>
            <a:rPr lang="en-GB" sz="1900" b="1" dirty="0" smtClean="0"/>
            <a:t>EC proposal</a:t>
          </a:r>
          <a:endParaRPr lang="en-GB" sz="1900" dirty="0"/>
        </a:p>
      </dgm:t>
    </dgm:pt>
    <dgm:pt modelId="{D3D4EDE7-4294-44D8-A3BE-F0BC53355B0E}" type="parTrans" cxnId="{9F8C5550-D698-4D16-890E-FA7F095DE439}">
      <dgm:prSet/>
      <dgm:spPr/>
      <dgm:t>
        <a:bodyPr/>
        <a:lstStyle/>
        <a:p>
          <a:endParaRPr lang="en-GB"/>
        </a:p>
      </dgm:t>
    </dgm:pt>
    <dgm:pt modelId="{157EEC22-CB4B-4261-9586-E1F158325436}" type="sibTrans" cxnId="{9F8C5550-D698-4D16-890E-FA7F095DE439}">
      <dgm:prSet/>
      <dgm:spPr/>
      <dgm:t>
        <a:bodyPr/>
        <a:lstStyle/>
        <a:p>
          <a:endParaRPr lang="en-GB"/>
        </a:p>
      </dgm:t>
    </dgm:pt>
    <dgm:pt modelId="{5E147051-89BE-4A0B-84A7-8AEEE20DD486}">
      <dgm:prSet phldrT="[Text]" custT="1"/>
      <dgm:spPr/>
      <dgm:t>
        <a:bodyPr/>
        <a:lstStyle/>
        <a:p>
          <a:r>
            <a:rPr lang="en-GB" sz="1400" dirty="0" smtClean="0"/>
            <a:t>Extended to cover </a:t>
          </a:r>
          <a:r>
            <a:rPr lang="en-GB" sz="1400" dirty="0" smtClean="0">
              <a:latin typeface="Arial" panose="020B0604020202020204" pitchFamily="34" charset="0"/>
              <a:cs typeface="Arial" panose="020B0604020202020204" pitchFamily="34" charset="0"/>
            </a:rPr>
            <a:t>&lt;</a:t>
          </a:r>
          <a:r>
            <a:rPr lang="en-GB" sz="1400" dirty="0" smtClean="0"/>
            <a:t>3.5 tonne vehicles</a:t>
          </a:r>
          <a:endParaRPr lang="en-GB" sz="1400" dirty="0"/>
        </a:p>
      </dgm:t>
    </dgm:pt>
    <dgm:pt modelId="{37CB82D3-279D-4A07-9D3E-74E29A369D84}" type="parTrans" cxnId="{1CFAC52F-82B5-41FD-8A71-20E7A76AD3AE}">
      <dgm:prSet/>
      <dgm:spPr/>
      <dgm:t>
        <a:bodyPr/>
        <a:lstStyle/>
        <a:p>
          <a:endParaRPr lang="en-GB"/>
        </a:p>
      </dgm:t>
    </dgm:pt>
    <dgm:pt modelId="{555DE805-6063-499D-99DA-413DF862B1FE}" type="sibTrans" cxnId="{1CFAC52F-82B5-41FD-8A71-20E7A76AD3AE}">
      <dgm:prSet/>
      <dgm:spPr/>
      <dgm:t>
        <a:bodyPr/>
        <a:lstStyle/>
        <a:p>
          <a:endParaRPr lang="en-GB"/>
        </a:p>
      </dgm:t>
    </dgm:pt>
    <dgm:pt modelId="{64416FFD-B017-460E-9873-641ACF7167F9}">
      <dgm:prSet phldrT="[Text]" custT="1"/>
      <dgm:spPr/>
      <dgm:t>
        <a:bodyPr/>
        <a:lstStyle/>
        <a:p>
          <a:r>
            <a:rPr lang="en-GB" sz="1400" dirty="0" smtClean="0"/>
            <a:t>Tougher establishment conditions (letterbox companies)</a:t>
          </a:r>
          <a:endParaRPr lang="en-GB" sz="1400" dirty="0"/>
        </a:p>
      </dgm:t>
    </dgm:pt>
    <dgm:pt modelId="{D874263A-5B0D-4C52-8208-C0C01CC2AD7D}" type="parTrans" cxnId="{3D1B7BAD-23CC-42A7-81DD-E187F25618B5}">
      <dgm:prSet/>
      <dgm:spPr/>
      <dgm:t>
        <a:bodyPr/>
        <a:lstStyle/>
        <a:p>
          <a:endParaRPr lang="en-GB"/>
        </a:p>
      </dgm:t>
    </dgm:pt>
    <dgm:pt modelId="{33335BEA-8F99-427F-B984-40973AA0F91D}" type="sibTrans" cxnId="{3D1B7BAD-23CC-42A7-81DD-E187F25618B5}">
      <dgm:prSet/>
      <dgm:spPr/>
      <dgm:t>
        <a:bodyPr/>
        <a:lstStyle/>
        <a:p>
          <a:endParaRPr lang="en-GB"/>
        </a:p>
      </dgm:t>
    </dgm:pt>
    <dgm:pt modelId="{C1BF256F-FEA6-41BC-A472-31F22945DF86}">
      <dgm:prSet phldrT="[Text]"/>
      <dgm:spPr/>
      <dgm:t>
        <a:bodyPr/>
        <a:lstStyle/>
        <a:p>
          <a:r>
            <a:rPr lang="en-GB" sz="1900" b="1" smtClean="0"/>
            <a:t>IRU view </a:t>
          </a:r>
          <a:endParaRPr lang="en-GB" sz="1900" dirty="0"/>
        </a:p>
      </dgm:t>
    </dgm:pt>
    <dgm:pt modelId="{1B0C9137-BED1-4921-AAE0-CE97EECA7995}" type="parTrans" cxnId="{E0BBDE40-417D-42FB-909C-5A13FEF28CD4}">
      <dgm:prSet/>
      <dgm:spPr/>
      <dgm:t>
        <a:bodyPr/>
        <a:lstStyle/>
        <a:p>
          <a:endParaRPr lang="en-GB"/>
        </a:p>
      </dgm:t>
    </dgm:pt>
    <dgm:pt modelId="{E4BB2133-3463-416C-8292-0719B4651E19}" type="sibTrans" cxnId="{E0BBDE40-417D-42FB-909C-5A13FEF28CD4}">
      <dgm:prSet/>
      <dgm:spPr/>
      <dgm:t>
        <a:bodyPr/>
        <a:lstStyle/>
        <a:p>
          <a:endParaRPr lang="en-GB"/>
        </a:p>
      </dgm:t>
    </dgm:pt>
    <dgm:pt modelId="{E30725FF-02C8-4EF9-A122-106A4835D7A6}">
      <dgm:prSet phldrT="[Text]" custT="1"/>
      <dgm:spPr/>
      <dgm:t>
        <a:bodyPr/>
        <a:lstStyle/>
        <a:p>
          <a:r>
            <a:rPr lang="en-US" sz="1400" dirty="0" smtClean="0"/>
            <a:t>Exemptions for certain services (express delivery) </a:t>
          </a:r>
          <a:r>
            <a:rPr lang="en-GB" sz="1400" dirty="0" smtClean="0"/>
            <a:t> </a:t>
          </a:r>
          <a:r>
            <a:rPr lang="en-GB" sz="1400" noProof="0" dirty="0" smtClean="0"/>
            <a:t>  </a:t>
          </a:r>
          <a:endParaRPr lang="en-GB" sz="1400" dirty="0"/>
        </a:p>
      </dgm:t>
    </dgm:pt>
    <dgm:pt modelId="{43B02480-5DAC-4A9F-8CB8-D72FC13F0315}" type="parTrans" cxnId="{22D34C29-50E2-44F3-B8AD-1048E49E5309}">
      <dgm:prSet/>
      <dgm:spPr/>
      <dgm:t>
        <a:bodyPr/>
        <a:lstStyle/>
        <a:p>
          <a:endParaRPr lang="en-GB"/>
        </a:p>
      </dgm:t>
    </dgm:pt>
    <dgm:pt modelId="{6ADD08E7-1423-44E6-91AC-CE19C7E186AD}" type="sibTrans" cxnId="{22D34C29-50E2-44F3-B8AD-1048E49E5309}">
      <dgm:prSet/>
      <dgm:spPr/>
      <dgm:t>
        <a:bodyPr/>
        <a:lstStyle/>
        <a:p>
          <a:endParaRPr lang="en-GB"/>
        </a:p>
      </dgm:t>
    </dgm:pt>
    <dgm:pt modelId="{1BE4E717-23F6-4A42-A264-826EDE6E0ACC}">
      <dgm:prSet phldrT="[Text]" custT="1"/>
      <dgm:spPr/>
      <dgm:t>
        <a:bodyPr/>
        <a:lstStyle/>
        <a:p>
          <a:r>
            <a:rPr lang="en-GB" sz="1400" dirty="0" smtClean="0"/>
            <a:t>Improve control effectiveness of conditions, through digitalisation</a:t>
          </a:r>
          <a:endParaRPr lang="en-GB" sz="1400" dirty="0"/>
        </a:p>
      </dgm:t>
    </dgm:pt>
    <dgm:pt modelId="{E952C6F1-515B-4524-AA11-37617F85BE04}" type="parTrans" cxnId="{329938B0-C499-4EE9-8A43-01128B8697BA}">
      <dgm:prSet/>
      <dgm:spPr/>
      <dgm:t>
        <a:bodyPr/>
        <a:lstStyle/>
        <a:p>
          <a:endParaRPr lang="en-GB"/>
        </a:p>
      </dgm:t>
    </dgm:pt>
    <dgm:pt modelId="{6BC4B863-DF6A-465D-B056-D31BB89C8D6E}" type="sibTrans" cxnId="{329938B0-C499-4EE9-8A43-01128B8697BA}">
      <dgm:prSet/>
      <dgm:spPr/>
      <dgm:t>
        <a:bodyPr/>
        <a:lstStyle/>
        <a:p>
          <a:endParaRPr lang="en-GB"/>
        </a:p>
      </dgm:t>
    </dgm:pt>
    <dgm:pt modelId="{5F1E4EB0-D1FC-4997-90DF-E864C0EFDD2A}">
      <dgm:prSet phldrT="[Text]"/>
      <dgm:spPr>
        <a:solidFill>
          <a:srgbClr val="40C8F4"/>
        </a:solidFill>
      </dgm:spPr>
      <dgm:t>
        <a:bodyPr/>
        <a:lstStyle/>
        <a:p>
          <a:r>
            <a:rPr lang="en-GB" sz="2100" b="1" dirty="0" smtClean="0"/>
            <a:t>Alternatives</a:t>
          </a:r>
          <a:endParaRPr lang="en-GB" sz="2100" dirty="0"/>
        </a:p>
      </dgm:t>
    </dgm:pt>
    <dgm:pt modelId="{764E0AB3-CAF0-46B2-9208-08F80950DEDF}" type="parTrans" cxnId="{BD0F98F7-954E-4DA7-92FD-483B6FABF2F1}">
      <dgm:prSet/>
      <dgm:spPr/>
      <dgm:t>
        <a:bodyPr/>
        <a:lstStyle/>
        <a:p>
          <a:endParaRPr lang="en-GB"/>
        </a:p>
      </dgm:t>
    </dgm:pt>
    <dgm:pt modelId="{E83ABDD9-BF45-4B68-AD8C-39AE9DD48E74}" type="sibTrans" cxnId="{BD0F98F7-954E-4DA7-92FD-483B6FABF2F1}">
      <dgm:prSet/>
      <dgm:spPr/>
      <dgm:t>
        <a:bodyPr/>
        <a:lstStyle/>
        <a:p>
          <a:endParaRPr lang="en-GB"/>
        </a:p>
      </dgm:t>
    </dgm:pt>
    <dgm:pt modelId="{E1FEF202-2197-4F68-B780-5A533C36D67E}">
      <dgm:prSet phldrT="[Text]" custT="1"/>
      <dgm:spPr>
        <a:solidFill>
          <a:srgbClr val="40C8F4"/>
        </a:solidFill>
      </dgm:spPr>
      <dgm:t>
        <a:bodyPr/>
        <a:lstStyle/>
        <a:p>
          <a:r>
            <a:rPr lang="en-GB" sz="1400" dirty="0" smtClean="0"/>
            <a:t>Define list of establishment criteria.</a:t>
          </a:r>
          <a:endParaRPr lang="en-GB" sz="1400" dirty="0"/>
        </a:p>
      </dgm:t>
    </dgm:pt>
    <dgm:pt modelId="{2162A6E2-EFFB-44D6-A813-60FC5B0F9874}" type="parTrans" cxnId="{B4BFD688-B071-4E4F-8B02-9B8D52830A20}">
      <dgm:prSet/>
      <dgm:spPr/>
      <dgm:t>
        <a:bodyPr/>
        <a:lstStyle/>
        <a:p>
          <a:endParaRPr lang="en-GB"/>
        </a:p>
      </dgm:t>
    </dgm:pt>
    <dgm:pt modelId="{0052A659-ED81-4A67-AEB2-545BC77DE4D3}" type="sibTrans" cxnId="{B4BFD688-B071-4E4F-8B02-9B8D52830A20}">
      <dgm:prSet/>
      <dgm:spPr/>
      <dgm:t>
        <a:bodyPr/>
        <a:lstStyle/>
        <a:p>
          <a:endParaRPr lang="en-GB"/>
        </a:p>
      </dgm:t>
    </dgm:pt>
    <dgm:pt modelId="{144E3A72-D69A-4A65-AAA3-1596838D9AE9}">
      <dgm:prSet phldrT="[Text]" custT="1"/>
      <dgm:spPr/>
      <dgm:t>
        <a:bodyPr/>
        <a:lstStyle/>
        <a:p>
          <a:r>
            <a:rPr lang="en-GB" sz="1400" dirty="0" smtClean="0"/>
            <a:t>Enlarged scope on good repute (social &amp; labour conditions)</a:t>
          </a:r>
          <a:endParaRPr lang="en-GB" sz="1400" dirty="0"/>
        </a:p>
      </dgm:t>
    </dgm:pt>
    <dgm:pt modelId="{41F3E49C-0E40-475E-BCEC-231FD0029837}" type="parTrans" cxnId="{9D624966-FD0B-4132-9AFF-59D6CE15C6A3}">
      <dgm:prSet/>
      <dgm:spPr/>
      <dgm:t>
        <a:bodyPr/>
        <a:lstStyle/>
        <a:p>
          <a:endParaRPr lang="en-GB"/>
        </a:p>
      </dgm:t>
    </dgm:pt>
    <dgm:pt modelId="{66A0E93C-4A4E-4EF9-927D-999AD3E0BC47}" type="sibTrans" cxnId="{9D624966-FD0B-4132-9AFF-59D6CE15C6A3}">
      <dgm:prSet/>
      <dgm:spPr/>
      <dgm:t>
        <a:bodyPr/>
        <a:lstStyle/>
        <a:p>
          <a:endParaRPr lang="en-GB"/>
        </a:p>
      </dgm:t>
    </dgm:pt>
    <dgm:pt modelId="{B4243B40-CE7D-455E-9CFD-18B2332E28F5}">
      <dgm:prSet phldrT="[Text]" custT="1"/>
      <dgm:spPr/>
      <dgm:t>
        <a:bodyPr/>
        <a:lstStyle/>
        <a:p>
          <a:r>
            <a:rPr lang="en-GB" sz="1400" dirty="0" smtClean="0"/>
            <a:t>Strong impact on risk-rating status (SMEs!)</a:t>
          </a:r>
          <a:endParaRPr lang="en-GB" sz="1400" dirty="0"/>
        </a:p>
      </dgm:t>
    </dgm:pt>
    <dgm:pt modelId="{42AE64C1-C93C-4759-834D-257EFC420D0E}" type="parTrans" cxnId="{44D78FD3-2F75-4327-8B84-9DB938C8328F}">
      <dgm:prSet/>
      <dgm:spPr/>
      <dgm:t>
        <a:bodyPr/>
        <a:lstStyle/>
        <a:p>
          <a:endParaRPr lang="en-GB"/>
        </a:p>
      </dgm:t>
    </dgm:pt>
    <dgm:pt modelId="{00E9B8C0-CD2E-4811-BD1B-B3ED1975BCA0}" type="sibTrans" cxnId="{44D78FD3-2F75-4327-8B84-9DB938C8328F}">
      <dgm:prSet/>
      <dgm:spPr/>
      <dgm:t>
        <a:bodyPr/>
        <a:lstStyle/>
        <a:p>
          <a:endParaRPr lang="en-GB"/>
        </a:p>
      </dgm:t>
    </dgm:pt>
    <dgm:pt modelId="{265B7024-EE3E-490B-BC5B-44AAE394EBD5}">
      <dgm:prSet custT="1"/>
      <dgm:spPr>
        <a:solidFill>
          <a:srgbClr val="40C8F4"/>
        </a:solidFill>
      </dgm:spPr>
      <dgm:t>
        <a:bodyPr/>
        <a:lstStyle/>
        <a:p>
          <a:r>
            <a:rPr lang="en-GB" sz="1400" dirty="0" smtClean="0"/>
            <a:t>No application of </a:t>
          </a:r>
          <a:r>
            <a:rPr lang="en-GB" sz="1400" dirty="0" err="1" smtClean="0"/>
            <a:t>PWD</a:t>
          </a:r>
          <a:r>
            <a:rPr lang="en-GB" sz="1400" dirty="0" smtClean="0"/>
            <a:t> to assess good repute.</a:t>
          </a:r>
          <a:endParaRPr lang="fr-BE" sz="1400" dirty="0"/>
        </a:p>
      </dgm:t>
    </dgm:pt>
    <dgm:pt modelId="{266B475E-3C16-45DE-BB38-E8B3DE7F9DDF}" type="parTrans" cxnId="{43B223CD-A831-48A5-BC47-19F668BBC3D7}">
      <dgm:prSet/>
      <dgm:spPr/>
      <dgm:t>
        <a:bodyPr/>
        <a:lstStyle/>
        <a:p>
          <a:endParaRPr lang="en-GB"/>
        </a:p>
      </dgm:t>
    </dgm:pt>
    <dgm:pt modelId="{008AB519-E2C3-4C77-9042-34938578FBFD}" type="sibTrans" cxnId="{43B223CD-A831-48A5-BC47-19F668BBC3D7}">
      <dgm:prSet/>
      <dgm:spPr/>
      <dgm:t>
        <a:bodyPr/>
        <a:lstStyle/>
        <a:p>
          <a:endParaRPr lang="en-GB"/>
        </a:p>
      </dgm:t>
    </dgm:pt>
    <dgm:pt modelId="{207E7BD7-B4FB-4081-A807-AEF4156B2C25}">
      <dgm:prSet phldrT="[Text]" custT="1"/>
      <dgm:spPr/>
      <dgm:t>
        <a:bodyPr/>
        <a:lstStyle/>
        <a:p>
          <a:endParaRPr lang="en-GB" sz="1400" dirty="0"/>
        </a:p>
      </dgm:t>
    </dgm:pt>
    <dgm:pt modelId="{24228DE0-C09D-4A04-8C67-020502538E2E}" type="parTrans" cxnId="{97F5C64C-267E-4714-A971-96F39B1A4736}">
      <dgm:prSet/>
      <dgm:spPr/>
    </dgm:pt>
    <dgm:pt modelId="{4CF2DDF1-9D60-4825-A961-4CC26CDF6F51}" type="sibTrans" cxnId="{97F5C64C-267E-4714-A971-96F39B1A4736}">
      <dgm:prSet/>
      <dgm:spPr/>
    </dgm:pt>
    <dgm:pt modelId="{B311FA90-7BB8-45CA-889D-570C30394304}">
      <dgm:prSet phldrT="[Text]" custT="1"/>
      <dgm:spPr/>
      <dgm:t>
        <a:bodyPr/>
        <a:lstStyle/>
        <a:p>
          <a:endParaRPr lang="en-GB" sz="1400" dirty="0"/>
        </a:p>
      </dgm:t>
    </dgm:pt>
    <dgm:pt modelId="{B4092B79-59B8-4DFD-846D-940E8A8A1311}" type="parTrans" cxnId="{417C21A9-E7B7-48CB-BC49-E87F2E491402}">
      <dgm:prSet/>
      <dgm:spPr/>
    </dgm:pt>
    <dgm:pt modelId="{72B76066-1593-4C6D-8566-FF02C1828380}" type="sibTrans" cxnId="{417C21A9-E7B7-48CB-BC49-E87F2E491402}">
      <dgm:prSet/>
      <dgm:spPr/>
    </dgm:pt>
    <dgm:pt modelId="{4D926E41-2326-473B-A927-8205AA7D1F45}">
      <dgm:prSet phldrT="[Text]" custT="1"/>
      <dgm:spPr/>
      <dgm:t>
        <a:bodyPr/>
        <a:lstStyle/>
        <a:p>
          <a:endParaRPr lang="en-GB" sz="1400" dirty="0"/>
        </a:p>
      </dgm:t>
    </dgm:pt>
    <dgm:pt modelId="{4FF3075B-CC22-4E94-BF7B-932DA964DCE2}" type="parTrans" cxnId="{C0B45286-F0DD-4023-A588-B0D15E9EFB59}">
      <dgm:prSet/>
      <dgm:spPr/>
    </dgm:pt>
    <dgm:pt modelId="{92D5E2E1-92E1-49FD-8305-D9E95F4A303D}" type="sibTrans" cxnId="{C0B45286-F0DD-4023-A588-B0D15E9EFB59}">
      <dgm:prSet/>
      <dgm:spPr/>
    </dgm:pt>
    <dgm:pt modelId="{1FB8CA69-D21E-47AD-B765-A453C2AE55F4}">
      <dgm:prSet phldrT="[Text]" custT="1"/>
      <dgm:spPr/>
      <dgm:t>
        <a:bodyPr/>
        <a:lstStyle/>
        <a:p>
          <a:endParaRPr lang="en-GB" sz="1400" dirty="0"/>
        </a:p>
      </dgm:t>
    </dgm:pt>
    <dgm:pt modelId="{7ABA31D1-CB27-4EE1-9B4F-1F94D9745BA5}" type="parTrans" cxnId="{0C3F8669-3041-42FA-B2CD-3D0F7EDE8F04}">
      <dgm:prSet/>
      <dgm:spPr/>
    </dgm:pt>
    <dgm:pt modelId="{C5AFCCF3-4604-4C8C-8F7D-0363F1357B33}" type="sibTrans" cxnId="{0C3F8669-3041-42FA-B2CD-3D0F7EDE8F04}">
      <dgm:prSet/>
      <dgm:spPr/>
    </dgm:pt>
    <dgm:pt modelId="{9656A352-8247-4A67-BC00-B04973366447}">
      <dgm:prSet phldrT="[Text]" custT="1"/>
      <dgm:spPr>
        <a:solidFill>
          <a:srgbClr val="40C8F4"/>
        </a:solidFill>
      </dgm:spPr>
      <dgm:t>
        <a:bodyPr/>
        <a:lstStyle/>
        <a:p>
          <a:endParaRPr lang="en-GB" sz="1400" dirty="0"/>
        </a:p>
      </dgm:t>
    </dgm:pt>
    <dgm:pt modelId="{499D882E-4E28-4E9D-8307-E6C4A42A67F7}" type="parTrans" cxnId="{F23B0CBD-0014-4159-9DA5-6840CAAC8A67}">
      <dgm:prSet/>
      <dgm:spPr/>
    </dgm:pt>
    <dgm:pt modelId="{A1FAD03D-914F-4EE8-9F49-E1CF003532BC}" type="sibTrans" cxnId="{F23B0CBD-0014-4159-9DA5-6840CAAC8A67}">
      <dgm:prSet/>
      <dgm:spPr/>
    </dgm:pt>
    <dgm:pt modelId="{66C90AB4-DB3D-496C-ADA5-0EB4D8F439D4}">
      <dgm:prSet phldrT="[Text]" custT="1"/>
      <dgm:spPr>
        <a:solidFill>
          <a:srgbClr val="40C8F4"/>
        </a:solidFill>
      </dgm:spPr>
      <dgm:t>
        <a:bodyPr/>
        <a:lstStyle/>
        <a:p>
          <a:endParaRPr lang="en-GB" sz="1400" dirty="0"/>
        </a:p>
      </dgm:t>
    </dgm:pt>
    <dgm:pt modelId="{840B3999-6CE5-4203-8C27-DE3F0D4C38F2}" type="parTrans" cxnId="{5C9826CB-D8FE-4FB6-BBA8-9B8B1BC91F46}">
      <dgm:prSet/>
      <dgm:spPr/>
    </dgm:pt>
    <dgm:pt modelId="{740E55F8-D0C9-49C1-A049-32793F0B8A08}" type="sibTrans" cxnId="{5C9826CB-D8FE-4FB6-BBA8-9B8B1BC91F46}">
      <dgm:prSet/>
      <dgm:spPr/>
    </dgm:pt>
    <dgm:pt modelId="{F4058D67-F2C4-45A3-80A3-C0A5E69DD761}">
      <dgm:prSet phldrT="[Text]" custT="1"/>
      <dgm:spPr>
        <a:solidFill>
          <a:srgbClr val="40C8F4"/>
        </a:solidFill>
      </dgm:spPr>
      <dgm:t>
        <a:bodyPr/>
        <a:lstStyle/>
        <a:p>
          <a:r>
            <a:rPr lang="en-GB" sz="1400" dirty="0" smtClean="0"/>
            <a:t>Extend scope to access to the market (apply same rules as for HDVs).</a:t>
          </a:r>
          <a:endParaRPr lang="en-GB" sz="1400" dirty="0"/>
        </a:p>
      </dgm:t>
    </dgm:pt>
    <dgm:pt modelId="{51E99D14-F833-4BDF-8903-3ED14AE3F216}" type="sibTrans" cxnId="{9DC49B57-2405-450A-8D45-6BC897CEB5C7}">
      <dgm:prSet/>
      <dgm:spPr/>
      <dgm:t>
        <a:bodyPr/>
        <a:lstStyle/>
        <a:p>
          <a:endParaRPr lang="en-GB"/>
        </a:p>
      </dgm:t>
    </dgm:pt>
    <dgm:pt modelId="{4F14906B-E170-431D-8E9E-164DA24BEF37}" type="parTrans" cxnId="{9DC49B57-2405-450A-8D45-6BC897CEB5C7}">
      <dgm:prSet/>
      <dgm:spPr/>
      <dgm:t>
        <a:bodyPr/>
        <a:lstStyle/>
        <a:p>
          <a:endParaRPr lang="en-GB"/>
        </a:p>
      </dgm:t>
    </dgm:pt>
    <dgm:pt modelId="{C6CFA651-5DCD-4DC0-98A1-C4EF8844BCCD}" type="pres">
      <dgm:prSet presAssocID="{0ED68D88-A185-4EA6-90BB-6CB46CD67E6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B1E6743-C78B-47B2-8EB2-F1FBF38C0CC9}" type="pres">
      <dgm:prSet presAssocID="{92870E84-F741-4C82-A9B8-5C4D21839CC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B6EAFE-0DB4-4F0A-ACE6-04E25C90C780}" type="pres">
      <dgm:prSet presAssocID="{157EEC22-CB4B-4261-9586-E1F158325436}" presName="sibTrans" presStyleCnt="0"/>
      <dgm:spPr/>
    </dgm:pt>
    <dgm:pt modelId="{D7B6A712-12C4-477B-B553-DB4BDFC11A4A}" type="pres">
      <dgm:prSet presAssocID="{C1BF256F-FEA6-41BC-A472-31F22945DF8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9A2131F-B2ED-4142-95BC-5F58CAD4222B}" type="pres">
      <dgm:prSet presAssocID="{E4BB2133-3463-416C-8292-0719B4651E19}" presName="sibTrans" presStyleCnt="0"/>
      <dgm:spPr/>
    </dgm:pt>
    <dgm:pt modelId="{91B6953B-7BA3-4555-9CBE-9805DFC34FCD}" type="pres">
      <dgm:prSet presAssocID="{5F1E4EB0-D1FC-4997-90DF-E864C0EFDD2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0B45286-F0DD-4023-A588-B0D15E9EFB59}" srcId="{C1BF256F-FEA6-41BC-A472-31F22945DF86}" destId="{4D926E41-2326-473B-A927-8205AA7D1F45}" srcOrd="1" destOrd="0" parTransId="{4FF3075B-CC22-4E94-BF7B-932DA964DCE2}" sibTransId="{92D5E2E1-92E1-49FD-8305-D9E95F4A303D}"/>
    <dgm:cxn modelId="{664BF1FC-AA55-4A61-9D94-4CB1F8758D93}" type="presOf" srcId="{265B7024-EE3E-490B-BC5B-44AAE394EBD5}" destId="{91B6953B-7BA3-4555-9CBE-9805DFC34FCD}" srcOrd="0" destOrd="5" presId="urn:microsoft.com/office/officeart/2005/8/layout/hList6"/>
    <dgm:cxn modelId="{9D624966-FD0B-4132-9AFF-59D6CE15C6A3}" srcId="{92870E84-F741-4C82-A9B8-5C4D21839CCE}" destId="{144E3A72-D69A-4A65-AAA3-1596838D9AE9}" srcOrd="4" destOrd="0" parTransId="{41F3E49C-0E40-475E-BCEC-231FD0029837}" sibTransId="{66A0E93C-4A4E-4EF9-927D-999AD3E0BC47}"/>
    <dgm:cxn modelId="{0C3F8669-3041-42FA-B2CD-3D0F7EDE8F04}" srcId="{C1BF256F-FEA6-41BC-A472-31F22945DF86}" destId="{1FB8CA69-D21E-47AD-B765-A453C2AE55F4}" srcOrd="3" destOrd="0" parTransId="{7ABA31D1-CB27-4EE1-9B4F-1F94D9745BA5}" sibTransId="{C5AFCCF3-4604-4C8C-8F7D-0363F1357B33}"/>
    <dgm:cxn modelId="{F23B0CBD-0014-4159-9DA5-6840CAAC8A67}" srcId="{5F1E4EB0-D1FC-4997-90DF-E864C0EFDD2A}" destId="{9656A352-8247-4A67-BC00-B04973366447}" srcOrd="1" destOrd="0" parTransId="{499D882E-4E28-4E9D-8307-E6C4A42A67F7}" sibTransId="{A1FAD03D-914F-4EE8-9F49-E1CF003532BC}"/>
    <dgm:cxn modelId="{E7A2A26B-6E5F-4F40-87A0-E77C3DBA8C6A}" type="presOf" srcId="{B4243B40-CE7D-455E-9CFD-18B2332E28F5}" destId="{D7B6A712-12C4-477B-B553-DB4BDFC11A4A}" srcOrd="0" destOrd="5" presId="urn:microsoft.com/office/officeart/2005/8/layout/hList6"/>
    <dgm:cxn modelId="{44D78FD3-2F75-4327-8B84-9DB938C8328F}" srcId="{C1BF256F-FEA6-41BC-A472-31F22945DF86}" destId="{B4243B40-CE7D-455E-9CFD-18B2332E28F5}" srcOrd="4" destOrd="0" parTransId="{42AE64C1-C93C-4759-834D-257EFC420D0E}" sibTransId="{00E9B8C0-CD2E-4811-BD1B-B3ED1975BCA0}"/>
    <dgm:cxn modelId="{E0BBDE40-417D-42FB-909C-5A13FEF28CD4}" srcId="{0ED68D88-A185-4EA6-90BB-6CB46CD67E6E}" destId="{C1BF256F-FEA6-41BC-A472-31F22945DF86}" srcOrd="1" destOrd="0" parTransId="{1B0C9137-BED1-4921-AAE0-CE97EECA7995}" sibTransId="{E4BB2133-3463-416C-8292-0719B4651E19}"/>
    <dgm:cxn modelId="{0CCB4E2D-05E8-4846-A27A-5D6026496081}" type="presOf" srcId="{F4058D67-F2C4-45A3-80A3-C0A5E69DD761}" destId="{91B6953B-7BA3-4555-9CBE-9805DFC34FCD}" srcOrd="0" destOrd="1" presId="urn:microsoft.com/office/officeart/2005/8/layout/hList6"/>
    <dgm:cxn modelId="{22D34C29-50E2-44F3-B8AD-1048E49E5309}" srcId="{C1BF256F-FEA6-41BC-A472-31F22945DF86}" destId="{E30725FF-02C8-4EF9-A122-106A4835D7A6}" srcOrd="0" destOrd="0" parTransId="{43B02480-5DAC-4A9F-8CB8-D72FC13F0315}" sibTransId="{6ADD08E7-1423-44E6-91AC-CE19C7E186AD}"/>
    <dgm:cxn modelId="{43B223CD-A831-48A5-BC47-19F668BBC3D7}" srcId="{5F1E4EB0-D1FC-4997-90DF-E864C0EFDD2A}" destId="{265B7024-EE3E-490B-BC5B-44AAE394EBD5}" srcOrd="4" destOrd="0" parTransId="{266B475E-3C16-45DE-BB38-E8B3DE7F9DDF}" sibTransId="{008AB519-E2C3-4C77-9042-34938578FBFD}"/>
    <dgm:cxn modelId="{EF32E4D0-24F4-4E56-B59E-1F8EC2038AD3}" type="presOf" srcId="{1FB8CA69-D21E-47AD-B765-A453C2AE55F4}" destId="{D7B6A712-12C4-477B-B553-DB4BDFC11A4A}" srcOrd="0" destOrd="4" presId="urn:microsoft.com/office/officeart/2005/8/layout/hList6"/>
    <dgm:cxn modelId="{F4287994-0AF7-4371-99CA-04AF2B9A21E6}" type="presOf" srcId="{E30725FF-02C8-4EF9-A122-106A4835D7A6}" destId="{D7B6A712-12C4-477B-B553-DB4BDFC11A4A}" srcOrd="0" destOrd="1" presId="urn:microsoft.com/office/officeart/2005/8/layout/hList6"/>
    <dgm:cxn modelId="{9F8C5550-D698-4D16-890E-FA7F095DE439}" srcId="{0ED68D88-A185-4EA6-90BB-6CB46CD67E6E}" destId="{92870E84-F741-4C82-A9B8-5C4D21839CCE}" srcOrd="0" destOrd="0" parTransId="{D3D4EDE7-4294-44D8-A3BE-F0BC53355B0E}" sibTransId="{157EEC22-CB4B-4261-9586-E1F158325436}"/>
    <dgm:cxn modelId="{1CFAC52F-82B5-41FD-8A71-20E7A76AD3AE}" srcId="{92870E84-F741-4C82-A9B8-5C4D21839CCE}" destId="{5E147051-89BE-4A0B-84A7-8AEEE20DD486}" srcOrd="0" destOrd="0" parTransId="{37CB82D3-279D-4A07-9D3E-74E29A369D84}" sibTransId="{555DE805-6063-499D-99DA-413DF862B1FE}"/>
    <dgm:cxn modelId="{5C9826CB-D8FE-4FB6-BBA8-9B8B1BC91F46}" srcId="{5F1E4EB0-D1FC-4997-90DF-E864C0EFDD2A}" destId="{66C90AB4-DB3D-496C-ADA5-0EB4D8F439D4}" srcOrd="3" destOrd="0" parTransId="{840B3999-6CE5-4203-8C27-DE3F0D4C38F2}" sibTransId="{740E55F8-D0C9-49C1-A049-32793F0B8A08}"/>
    <dgm:cxn modelId="{5B863C9A-A572-4D89-922E-F4DB1BF85A8A}" type="presOf" srcId="{9656A352-8247-4A67-BC00-B04973366447}" destId="{91B6953B-7BA3-4555-9CBE-9805DFC34FCD}" srcOrd="0" destOrd="2" presId="urn:microsoft.com/office/officeart/2005/8/layout/hList6"/>
    <dgm:cxn modelId="{193B9E41-922F-4994-95C6-EF39ED6E18C4}" type="presOf" srcId="{B311FA90-7BB8-45CA-889D-570C30394304}" destId="{9B1E6743-C78B-47B2-8EB2-F1FBF38C0CC9}" srcOrd="0" destOrd="4" presId="urn:microsoft.com/office/officeart/2005/8/layout/hList6"/>
    <dgm:cxn modelId="{BD0F98F7-954E-4DA7-92FD-483B6FABF2F1}" srcId="{0ED68D88-A185-4EA6-90BB-6CB46CD67E6E}" destId="{5F1E4EB0-D1FC-4997-90DF-E864C0EFDD2A}" srcOrd="2" destOrd="0" parTransId="{764E0AB3-CAF0-46B2-9208-08F80950DEDF}" sibTransId="{E83ABDD9-BF45-4B68-AD8C-39AE9DD48E74}"/>
    <dgm:cxn modelId="{2E809518-3390-405A-85ED-AAAA9E82771B}" type="presOf" srcId="{E1FEF202-2197-4F68-B780-5A533C36D67E}" destId="{91B6953B-7BA3-4555-9CBE-9805DFC34FCD}" srcOrd="0" destOrd="3" presId="urn:microsoft.com/office/officeart/2005/8/layout/hList6"/>
    <dgm:cxn modelId="{B4BFD688-B071-4E4F-8B02-9B8D52830A20}" srcId="{5F1E4EB0-D1FC-4997-90DF-E864C0EFDD2A}" destId="{E1FEF202-2197-4F68-B780-5A533C36D67E}" srcOrd="2" destOrd="0" parTransId="{2162A6E2-EFFB-44D6-A813-60FC5B0F9874}" sibTransId="{0052A659-ED81-4A67-AEB2-545BC77DE4D3}"/>
    <dgm:cxn modelId="{9DC49B57-2405-450A-8D45-6BC897CEB5C7}" srcId="{5F1E4EB0-D1FC-4997-90DF-E864C0EFDD2A}" destId="{F4058D67-F2C4-45A3-80A3-C0A5E69DD761}" srcOrd="0" destOrd="0" parTransId="{4F14906B-E170-431D-8E9E-164DA24BEF37}" sibTransId="{51E99D14-F833-4BDF-8903-3ED14AE3F216}"/>
    <dgm:cxn modelId="{97F5C64C-267E-4714-A971-96F39B1A4736}" srcId="{92870E84-F741-4C82-A9B8-5C4D21839CCE}" destId="{207E7BD7-B4FB-4081-A807-AEF4156B2C25}" srcOrd="1" destOrd="0" parTransId="{24228DE0-C09D-4A04-8C67-020502538E2E}" sibTransId="{4CF2DDF1-9D60-4825-A961-4CC26CDF6F51}"/>
    <dgm:cxn modelId="{03FFCF4E-1CDF-4F8A-B9FB-BF00B39DB245}" type="presOf" srcId="{207E7BD7-B4FB-4081-A807-AEF4156B2C25}" destId="{9B1E6743-C78B-47B2-8EB2-F1FBF38C0CC9}" srcOrd="0" destOrd="2" presId="urn:microsoft.com/office/officeart/2005/8/layout/hList6"/>
    <dgm:cxn modelId="{329938B0-C499-4EE9-8A43-01128B8697BA}" srcId="{C1BF256F-FEA6-41BC-A472-31F22945DF86}" destId="{1BE4E717-23F6-4A42-A264-826EDE6E0ACC}" srcOrd="2" destOrd="0" parTransId="{E952C6F1-515B-4524-AA11-37617F85BE04}" sibTransId="{6BC4B863-DF6A-465D-B056-D31BB89C8D6E}"/>
    <dgm:cxn modelId="{417C21A9-E7B7-48CB-BC49-E87F2E491402}" srcId="{92870E84-F741-4C82-A9B8-5C4D21839CCE}" destId="{B311FA90-7BB8-45CA-889D-570C30394304}" srcOrd="3" destOrd="0" parTransId="{B4092B79-59B8-4DFD-846D-940E8A8A1311}" sibTransId="{72B76066-1593-4C6D-8566-FF02C1828380}"/>
    <dgm:cxn modelId="{98691FEC-8B23-43E3-B483-2EB50359EA79}" type="presOf" srcId="{144E3A72-D69A-4A65-AAA3-1596838D9AE9}" destId="{9B1E6743-C78B-47B2-8EB2-F1FBF38C0CC9}" srcOrd="0" destOrd="5" presId="urn:microsoft.com/office/officeart/2005/8/layout/hList6"/>
    <dgm:cxn modelId="{F7B7BF6E-79C5-4F0F-A038-9A5D9903DF05}" type="presOf" srcId="{0ED68D88-A185-4EA6-90BB-6CB46CD67E6E}" destId="{C6CFA651-5DCD-4DC0-98A1-C4EF8844BCCD}" srcOrd="0" destOrd="0" presId="urn:microsoft.com/office/officeart/2005/8/layout/hList6"/>
    <dgm:cxn modelId="{17C3F2DF-3EA9-42F6-B479-572C5CBF40CB}" type="presOf" srcId="{66C90AB4-DB3D-496C-ADA5-0EB4D8F439D4}" destId="{91B6953B-7BA3-4555-9CBE-9805DFC34FCD}" srcOrd="0" destOrd="4" presId="urn:microsoft.com/office/officeart/2005/8/layout/hList6"/>
    <dgm:cxn modelId="{EC7DC565-EB71-4E91-9DD9-F0CFA4C1B5E6}" type="presOf" srcId="{5E147051-89BE-4A0B-84A7-8AEEE20DD486}" destId="{9B1E6743-C78B-47B2-8EB2-F1FBF38C0CC9}" srcOrd="0" destOrd="1" presId="urn:microsoft.com/office/officeart/2005/8/layout/hList6"/>
    <dgm:cxn modelId="{72FE09B2-E106-4F6F-8AD7-E9BCE1358FD6}" type="presOf" srcId="{64416FFD-B017-460E-9873-641ACF7167F9}" destId="{9B1E6743-C78B-47B2-8EB2-F1FBF38C0CC9}" srcOrd="0" destOrd="3" presId="urn:microsoft.com/office/officeart/2005/8/layout/hList6"/>
    <dgm:cxn modelId="{9E87B756-B189-4C4A-ADEB-6C8C0E2B307E}" type="presOf" srcId="{5F1E4EB0-D1FC-4997-90DF-E864C0EFDD2A}" destId="{91B6953B-7BA3-4555-9CBE-9805DFC34FCD}" srcOrd="0" destOrd="0" presId="urn:microsoft.com/office/officeart/2005/8/layout/hList6"/>
    <dgm:cxn modelId="{88B30DEB-E329-49D2-B705-D3BFB851C023}" type="presOf" srcId="{1BE4E717-23F6-4A42-A264-826EDE6E0ACC}" destId="{D7B6A712-12C4-477B-B553-DB4BDFC11A4A}" srcOrd="0" destOrd="3" presId="urn:microsoft.com/office/officeart/2005/8/layout/hList6"/>
    <dgm:cxn modelId="{44665643-9EFD-495B-9BC1-BAC34C66057C}" type="presOf" srcId="{92870E84-F741-4C82-A9B8-5C4D21839CCE}" destId="{9B1E6743-C78B-47B2-8EB2-F1FBF38C0CC9}" srcOrd="0" destOrd="0" presId="urn:microsoft.com/office/officeart/2005/8/layout/hList6"/>
    <dgm:cxn modelId="{3D1B7BAD-23CC-42A7-81DD-E187F25618B5}" srcId="{92870E84-F741-4C82-A9B8-5C4D21839CCE}" destId="{64416FFD-B017-460E-9873-641ACF7167F9}" srcOrd="2" destOrd="0" parTransId="{D874263A-5B0D-4C52-8208-C0C01CC2AD7D}" sibTransId="{33335BEA-8F99-427F-B984-40973AA0F91D}"/>
    <dgm:cxn modelId="{5A797AAA-21F0-4BD8-B357-64B5C4A6CDEA}" type="presOf" srcId="{4D926E41-2326-473B-A927-8205AA7D1F45}" destId="{D7B6A712-12C4-477B-B553-DB4BDFC11A4A}" srcOrd="0" destOrd="2" presId="urn:microsoft.com/office/officeart/2005/8/layout/hList6"/>
    <dgm:cxn modelId="{63577E97-6D6A-4FF5-888F-E2D389BD5609}" type="presOf" srcId="{C1BF256F-FEA6-41BC-A472-31F22945DF86}" destId="{D7B6A712-12C4-477B-B553-DB4BDFC11A4A}" srcOrd="0" destOrd="0" presId="urn:microsoft.com/office/officeart/2005/8/layout/hList6"/>
    <dgm:cxn modelId="{904B03BC-DC80-469E-80F9-25058D8542A9}" type="presParOf" srcId="{C6CFA651-5DCD-4DC0-98A1-C4EF8844BCCD}" destId="{9B1E6743-C78B-47B2-8EB2-F1FBF38C0CC9}" srcOrd="0" destOrd="0" presId="urn:microsoft.com/office/officeart/2005/8/layout/hList6"/>
    <dgm:cxn modelId="{C3D83162-7CE2-45CF-92F6-0FE5BB506B6F}" type="presParOf" srcId="{C6CFA651-5DCD-4DC0-98A1-C4EF8844BCCD}" destId="{23B6EAFE-0DB4-4F0A-ACE6-04E25C90C780}" srcOrd="1" destOrd="0" presId="urn:microsoft.com/office/officeart/2005/8/layout/hList6"/>
    <dgm:cxn modelId="{4C3EBBCF-A38D-4B02-BD7D-A53D4B774818}" type="presParOf" srcId="{C6CFA651-5DCD-4DC0-98A1-C4EF8844BCCD}" destId="{D7B6A712-12C4-477B-B553-DB4BDFC11A4A}" srcOrd="2" destOrd="0" presId="urn:microsoft.com/office/officeart/2005/8/layout/hList6"/>
    <dgm:cxn modelId="{D84C8391-4EAC-4126-A443-E3B0A2B24868}" type="presParOf" srcId="{C6CFA651-5DCD-4DC0-98A1-C4EF8844BCCD}" destId="{C9A2131F-B2ED-4142-95BC-5F58CAD4222B}" srcOrd="3" destOrd="0" presId="urn:microsoft.com/office/officeart/2005/8/layout/hList6"/>
    <dgm:cxn modelId="{07F9ED03-8E65-4772-BB76-B46E78B90E56}" type="presParOf" srcId="{C6CFA651-5DCD-4DC0-98A1-C4EF8844BCCD}" destId="{91B6953B-7BA3-4555-9CBE-9805DFC34FCD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C76788-4CF8-4C09-AAB5-A1ACDA023023}" type="doc">
      <dgm:prSet loTypeId="urn:diagrams.loki3.com/Bracke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50F3FA40-4843-47B6-983D-374F35DBBE95}">
      <dgm:prSet phldrT="[Text]"/>
      <dgm:spPr/>
      <dgm:t>
        <a:bodyPr/>
        <a:lstStyle/>
        <a:p>
          <a:pPr algn="ctr"/>
          <a:r>
            <a:rPr lang="en-GB" dirty="0" smtClean="0"/>
            <a:t>EC proposal</a:t>
          </a:r>
          <a:endParaRPr lang="en-GB" dirty="0"/>
        </a:p>
      </dgm:t>
    </dgm:pt>
    <dgm:pt modelId="{53E2CF03-3AAA-4A96-BB87-9E73C479C72F}" type="parTrans" cxnId="{62D239D8-E607-432C-9351-7F1A90DA812E}">
      <dgm:prSet/>
      <dgm:spPr/>
      <dgm:t>
        <a:bodyPr/>
        <a:lstStyle/>
        <a:p>
          <a:endParaRPr lang="en-GB"/>
        </a:p>
      </dgm:t>
    </dgm:pt>
    <dgm:pt modelId="{0826E091-7D82-4780-B376-16ADFEDEF965}" type="sibTrans" cxnId="{62D239D8-E607-432C-9351-7F1A90DA812E}">
      <dgm:prSet/>
      <dgm:spPr/>
      <dgm:t>
        <a:bodyPr/>
        <a:lstStyle/>
        <a:p>
          <a:endParaRPr lang="en-GB"/>
        </a:p>
      </dgm:t>
    </dgm:pt>
    <dgm:pt modelId="{8FCE4A9C-E437-4E1B-A898-88879455D726}">
      <dgm:prSet phldrT="[Text]" custT="1"/>
      <dgm:spPr/>
      <dgm:t>
        <a:bodyPr/>
        <a:lstStyle/>
        <a:p>
          <a:r>
            <a:rPr lang="en-GB" sz="1800" dirty="0" smtClean="0"/>
            <a:t>Cabotage – 5 days, unlimited, PWD from day 1</a:t>
          </a:r>
          <a:endParaRPr lang="en-GB" sz="1800" dirty="0"/>
        </a:p>
      </dgm:t>
    </dgm:pt>
    <dgm:pt modelId="{F1B28315-5D5D-4B34-8636-45F36B8CEC6F}" type="parTrans" cxnId="{63A33DA2-4E1E-4F0C-95B5-4AD87BAA0802}">
      <dgm:prSet/>
      <dgm:spPr/>
      <dgm:t>
        <a:bodyPr/>
        <a:lstStyle/>
        <a:p>
          <a:endParaRPr lang="en-GB"/>
        </a:p>
      </dgm:t>
    </dgm:pt>
    <dgm:pt modelId="{76706FD5-2B86-467A-BE2D-8B6D81CF3C40}" type="sibTrans" cxnId="{63A33DA2-4E1E-4F0C-95B5-4AD87BAA0802}">
      <dgm:prSet/>
      <dgm:spPr/>
      <dgm:t>
        <a:bodyPr/>
        <a:lstStyle/>
        <a:p>
          <a:endParaRPr lang="en-GB"/>
        </a:p>
      </dgm:t>
    </dgm:pt>
    <dgm:pt modelId="{404A6B10-406D-4043-AC09-695A5ECCF3DD}">
      <dgm:prSet phldrT="[Text]"/>
      <dgm:spPr/>
      <dgm:t>
        <a:bodyPr/>
        <a:lstStyle/>
        <a:p>
          <a:pPr algn="ctr"/>
          <a:r>
            <a:rPr lang="en-GB" dirty="0" smtClean="0"/>
            <a:t>IRU view</a:t>
          </a:r>
          <a:endParaRPr lang="en-GB" dirty="0"/>
        </a:p>
      </dgm:t>
    </dgm:pt>
    <dgm:pt modelId="{8F2629C9-618C-4197-9CE1-168A7AABE8CE}" type="parTrans" cxnId="{230E2C6D-0EEA-4CD0-A26C-DF0788D26141}">
      <dgm:prSet/>
      <dgm:spPr/>
      <dgm:t>
        <a:bodyPr/>
        <a:lstStyle/>
        <a:p>
          <a:endParaRPr lang="en-GB"/>
        </a:p>
      </dgm:t>
    </dgm:pt>
    <dgm:pt modelId="{79C8517C-D223-4711-A9B1-C621EFDFC2A4}" type="sibTrans" cxnId="{230E2C6D-0EEA-4CD0-A26C-DF0788D26141}">
      <dgm:prSet/>
      <dgm:spPr/>
      <dgm:t>
        <a:bodyPr/>
        <a:lstStyle/>
        <a:p>
          <a:endParaRPr lang="en-GB"/>
        </a:p>
      </dgm:t>
    </dgm:pt>
    <dgm:pt modelId="{613E9D0B-C741-4710-8B88-B097B0264DE1}">
      <dgm:prSet phldrT="[Text]" custT="1"/>
      <dgm:spPr/>
      <dgm:t>
        <a:bodyPr/>
        <a:lstStyle/>
        <a:p>
          <a:r>
            <a:rPr lang="en-GB" sz="1800" dirty="0" smtClean="0"/>
            <a:t>Keep status quo (7 days, 3 operations, no minimum checks) or alternative solution – no to EC proposal</a:t>
          </a:r>
          <a:endParaRPr lang="en-GB" sz="1800" dirty="0"/>
        </a:p>
      </dgm:t>
    </dgm:pt>
    <dgm:pt modelId="{8A74ECD0-A4BD-4D71-908D-2B89FB47501E}" type="parTrans" cxnId="{EE69ECC6-91CB-4469-A33D-A8EBB5A461CD}">
      <dgm:prSet/>
      <dgm:spPr/>
      <dgm:t>
        <a:bodyPr/>
        <a:lstStyle/>
        <a:p>
          <a:endParaRPr lang="en-GB"/>
        </a:p>
      </dgm:t>
    </dgm:pt>
    <dgm:pt modelId="{D353A8D5-D5BE-40D3-905F-C4221B1CD48B}" type="sibTrans" cxnId="{EE69ECC6-91CB-4469-A33D-A8EBB5A461CD}">
      <dgm:prSet/>
      <dgm:spPr/>
      <dgm:t>
        <a:bodyPr/>
        <a:lstStyle/>
        <a:p>
          <a:endParaRPr lang="en-GB"/>
        </a:p>
      </dgm:t>
    </dgm:pt>
    <dgm:pt modelId="{C0B226B2-DCF0-47E1-AD8C-B745AC1BA467}">
      <dgm:prSet custT="1"/>
      <dgm:spPr/>
      <dgm:t>
        <a:bodyPr/>
        <a:lstStyle/>
        <a:p>
          <a:r>
            <a:rPr lang="en-GB" sz="1800" dirty="0" smtClean="0"/>
            <a:t>Minimum roadside checks (2% to 3% by 2020-22)</a:t>
          </a:r>
        </a:p>
      </dgm:t>
    </dgm:pt>
    <dgm:pt modelId="{75A809E7-B8C5-46C1-9A5D-4673C903C8AD}" type="parTrans" cxnId="{713F523E-271F-4EE4-A0B3-CA522C1B13A5}">
      <dgm:prSet/>
      <dgm:spPr/>
      <dgm:t>
        <a:bodyPr/>
        <a:lstStyle/>
        <a:p>
          <a:endParaRPr lang="en-GB"/>
        </a:p>
      </dgm:t>
    </dgm:pt>
    <dgm:pt modelId="{7509852D-A332-4A9F-8186-6952995A151F}" type="sibTrans" cxnId="{713F523E-271F-4EE4-A0B3-CA522C1B13A5}">
      <dgm:prSet/>
      <dgm:spPr/>
      <dgm:t>
        <a:bodyPr/>
        <a:lstStyle/>
        <a:p>
          <a:endParaRPr lang="en-GB"/>
        </a:p>
      </dgm:t>
    </dgm:pt>
    <dgm:pt modelId="{D76E6AFC-F71E-4439-8539-9CE3F93E8007}">
      <dgm:prSet custT="1"/>
      <dgm:spPr/>
      <dgm:t>
        <a:bodyPr/>
        <a:lstStyle/>
        <a:p>
          <a:r>
            <a:rPr lang="en-GB" sz="1800" dirty="0" smtClean="0"/>
            <a:t>Fewer or more days – cooling-off period </a:t>
          </a:r>
          <a:endParaRPr lang="en-GB" sz="1800" dirty="0"/>
        </a:p>
      </dgm:t>
    </dgm:pt>
    <dgm:pt modelId="{A124A559-1A70-42DE-B361-40549165CE3E}" type="parTrans" cxnId="{7798B45B-297F-486D-99E5-92D279050D7D}">
      <dgm:prSet/>
      <dgm:spPr/>
      <dgm:t>
        <a:bodyPr/>
        <a:lstStyle/>
        <a:p>
          <a:endParaRPr lang="en-GB"/>
        </a:p>
      </dgm:t>
    </dgm:pt>
    <dgm:pt modelId="{D4D90D6F-0839-4AA9-89B8-43B1FB264998}" type="sibTrans" cxnId="{7798B45B-297F-486D-99E5-92D279050D7D}">
      <dgm:prSet/>
      <dgm:spPr/>
      <dgm:t>
        <a:bodyPr/>
        <a:lstStyle/>
        <a:p>
          <a:endParaRPr lang="en-GB"/>
        </a:p>
      </dgm:t>
    </dgm:pt>
    <dgm:pt modelId="{AEB739C5-D6A4-4941-9DA0-5995349804E0}">
      <dgm:prSet custT="1"/>
      <dgm:spPr/>
      <dgm:t>
        <a:bodyPr/>
        <a:lstStyle/>
        <a:p>
          <a:r>
            <a:rPr lang="en-US" sz="1800" dirty="0" smtClean="0"/>
            <a:t>No delay on smart tachograph</a:t>
          </a:r>
          <a:endParaRPr lang="en-GB" sz="1800" dirty="0" smtClean="0"/>
        </a:p>
      </dgm:t>
    </dgm:pt>
    <dgm:pt modelId="{10F7151F-E6C0-4AFE-91E0-CB1FB43B8292}" type="parTrans" cxnId="{E90C4E64-9FDD-4376-93BE-CC49665A16DC}">
      <dgm:prSet/>
      <dgm:spPr/>
      <dgm:t>
        <a:bodyPr/>
        <a:lstStyle/>
        <a:p>
          <a:endParaRPr lang="en-GB"/>
        </a:p>
      </dgm:t>
    </dgm:pt>
    <dgm:pt modelId="{2130755C-A510-4E72-BBA7-9E8A39D248CA}" type="sibTrans" cxnId="{E90C4E64-9FDD-4376-93BE-CC49665A16DC}">
      <dgm:prSet/>
      <dgm:spPr/>
      <dgm:t>
        <a:bodyPr/>
        <a:lstStyle/>
        <a:p>
          <a:endParaRPr lang="en-GB"/>
        </a:p>
      </dgm:t>
    </dgm:pt>
    <dgm:pt modelId="{B9F0607C-9B73-4ED3-8D90-DEC45BF6C3D6}">
      <dgm:prSet custT="1"/>
      <dgm:spPr/>
      <dgm:t>
        <a:bodyPr/>
        <a:lstStyle/>
        <a:p>
          <a:r>
            <a:rPr lang="en-GB" sz="1800" dirty="0" smtClean="0"/>
            <a:t>Enforceable rules (incl. registration plate in </a:t>
          </a:r>
          <a:r>
            <a:rPr lang="en-GB" sz="1800" dirty="0" err="1" smtClean="0"/>
            <a:t>eCMR</a:t>
          </a:r>
          <a:r>
            <a:rPr lang="en-GB" sz="1800" dirty="0" smtClean="0"/>
            <a:t>)</a:t>
          </a:r>
          <a:endParaRPr lang="fr-CH" sz="1800" dirty="0" smtClean="0"/>
        </a:p>
      </dgm:t>
    </dgm:pt>
    <dgm:pt modelId="{E9133CF9-7801-4889-9E5C-674942CD91EA}" type="parTrans" cxnId="{B85F65B2-AF70-42DA-A2CF-035EE5DB320F}">
      <dgm:prSet/>
      <dgm:spPr/>
      <dgm:t>
        <a:bodyPr/>
        <a:lstStyle/>
        <a:p>
          <a:endParaRPr lang="en-GB"/>
        </a:p>
      </dgm:t>
    </dgm:pt>
    <dgm:pt modelId="{AD727525-70E0-4B86-8242-D5349B168DB3}" type="sibTrans" cxnId="{B85F65B2-AF70-42DA-A2CF-035EE5DB320F}">
      <dgm:prSet/>
      <dgm:spPr/>
      <dgm:t>
        <a:bodyPr/>
        <a:lstStyle/>
        <a:p>
          <a:endParaRPr lang="en-GB"/>
        </a:p>
      </dgm:t>
    </dgm:pt>
    <dgm:pt modelId="{E04396F3-67A1-4436-B60C-CCB45ADB09F9}">
      <dgm:prSet/>
      <dgm:spPr/>
      <dgm:t>
        <a:bodyPr/>
        <a:lstStyle/>
        <a:p>
          <a:pPr algn="ctr"/>
          <a:r>
            <a:rPr lang="en-GB" dirty="0" smtClean="0"/>
            <a:t>Alternatives</a:t>
          </a:r>
          <a:endParaRPr lang="en-GB" dirty="0"/>
        </a:p>
      </dgm:t>
    </dgm:pt>
    <dgm:pt modelId="{5F460004-4A4F-4964-87F8-AC3812F11328}" type="parTrans" cxnId="{A4447E19-DA1F-4469-AA53-F53AA22598B6}">
      <dgm:prSet/>
      <dgm:spPr/>
      <dgm:t>
        <a:bodyPr/>
        <a:lstStyle/>
        <a:p>
          <a:endParaRPr lang="en-GB"/>
        </a:p>
      </dgm:t>
    </dgm:pt>
    <dgm:pt modelId="{1225AAD9-F746-49E2-997F-842249ED65ED}" type="sibTrans" cxnId="{A4447E19-DA1F-4469-AA53-F53AA22598B6}">
      <dgm:prSet/>
      <dgm:spPr/>
      <dgm:t>
        <a:bodyPr/>
        <a:lstStyle/>
        <a:p>
          <a:endParaRPr lang="en-GB"/>
        </a:p>
      </dgm:t>
    </dgm:pt>
    <dgm:pt modelId="{7BB95563-D2DE-401C-BFDF-B623184C3368}">
      <dgm:prSet custT="1"/>
      <dgm:spPr/>
      <dgm:t>
        <a:bodyPr/>
        <a:lstStyle/>
        <a:p>
          <a:r>
            <a:rPr lang="en-GB" sz="1800" dirty="0" err="1" smtClean="0"/>
            <a:t>Cabotage</a:t>
          </a:r>
          <a:r>
            <a:rPr lang="en-GB" sz="1800" dirty="0" smtClean="0"/>
            <a:t> rights versus quality conditions</a:t>
          </a:r>
        </a:p>
      </dgm:t>
    </dgm:pt>
    <dgm:pt modelId="{2FB23202-AADD-4913-8915-22FD2600A2CE}" type="parTrans" cxnId="{E0CE6D3A-A544-4F24-8D7B-7573D4F09ED1}">
      <dgm:prSet/>
      <dgm:spPr/>
      <dgm:t>
        <a:bodyPr/>
        <a:lstStyle/>
        <a:p>
          <a:endParaRPr lang="en-GB"/>
        </a:p>
      </dgm:t>
    </dgm:pt>
    <dgm:pt modelId="{613A8447-687B-4ED4-B8DD-C1CC8362FCAD}" type="sibTrans" cxnId="{E0CE6D3A-A544-4F24-8D7B-7573D4F09ED1}">
      <dgm:prSet/>
      <dgm:spPr/>
      <dgm:t>
        <a:bodyPr/>
        <a:lstStyle/>
        <a:p>
          <a:endParaRPr lang="en-GB"/>
        </a:p>
      </dgm:t>
    </dgm:pt>
    <dgm:pt modelId="{955D10F9-FE78-410E-973F-F12894ED66D6}" type="pres">
      <dgm:prSet presAssocID="{38C76788-4CF8-4C09-AAB5-A1ACDA02302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52D6534-390D-41BC-A8BE-1DF8D4B990E2}" type="pres">
      <dgm:prSet presAssocID="{50F3FA40-4843-47B6-983D-374F35DBBE95}" presName="linNode" presStyleCnt="0"/>
      <dgm:spPr/>
    </dgm:pt>
    <dgm:pt modelId="{515C34F2-4B78-4F82-B84A-27C5381ADF52}" type="pres">
      <dgm:prSet presAssocID="{50F3FA40-4843-47B6-983D-374F35DBBE95}" presName="parTx" presStyleLbl="revTx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354BAE2-AC0F-4E11-9FC6-6FC9C1754222}" type="pres">
      <dgm:prSet presAssocID="{50F3FA40-4843-47B6-983D-374F35DBBE95}" presName="bracket" presStyleLbl="parChTrans1D1" presStyleIdx="0" presStyleCnt="3"/>
      <dgm:spPr/>
    </dgm:pt>
    <dgm:pt modelId="{70F7D424-E229-446A-9E88-1C220CF86C9C}" type="pres">
      <dgm:prSet presAssocID="{50F3FA40-4843-47B6-983D-374F35DBBE95}" presName="spH" presStyleCnt="0"/>
      <dgm:spPr/>
    </dgm:pt>
    <dgm:pt modelId="{3107C611-C46E-43BF-829E-1878B27A0263}" type="pres">
      <dgm:prSet presAssocID="{50F3FA40-4843-47B6-983D-374F35DBBE95}" presName="des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9BEE5A4-24A1-42C3-A082-9176C6ACE457}" type="pres">
      <dgm:prSet presAssocID="{0826E091-7D82-4780-B376-16ADFEDEF965}" presName="spV" presStyleCnt="0"/>
      <dgm:spPr/>
    </dgm:pt>
    <dgm:pt modelId="{29C7162A-FE7F-417F-82B1-C2EA46EE7DB2}" type="pres">
      <dgm:prSet presAssocID="{404A6B10-406D-4043-AC09-695A5ECCF3DD}" presName="linNode" presStyleCnt="0"/>
      <dgm:spPr/>
    </dgm:pt>
    <dgm:pt modelId="{25C8E688-05EF-482C-BB90-A7BD87F02113}" type="pres">
      <dgm:prSet presAssocID="{404A6B10-406D-4043-AC09-695A5ECCF3DD}" presName="parTx" presStyleLbl="revTx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4D5597-1C5B-49B9-A17C-6FCCCD154254}" type="pres">
      <dgm:prSet presAssocID="{404A6B10-406D-4043-AC09-695A5ECCF3DD}" presName="bracket" presStyleLbl="parChTrans1D1" presStyleIdx="1" presStyleCnt="3"/>
      <dgm:spPr/>
    </dgm:pt>
    <dgm:pt modelId="{9CFB56A8-F5F9-427F-AA1F-2F6F112DF98D}" type="pres">
      <dgm:prSet presAssocID="{404A6B10-406D-4043-AC09-695A5ECCF3DD}" presName="spH" presStyleCnt="0"/>
      <dgm:spPr/>
    </dgm:pt>
    <dgm:pt modelId="{1F614BD0-A168-4D9C-9C99-88866A452A36}" type="pres">
      <dgm:prSet presAssocID="{404A6B10-406D-4043-AC09-695A5ECCF3DD}" presName="des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B0888E-2EA2-4A96-AD22-97A599578D6A}" type="pres">
      <dgm:prSet presAssocID="{79C8517C-D223-4711-A9B1-C621EFDFC2A4}" presName="spV" presStyleCnt="0"/>
      <dgm:spPr/>
    </dgm:pt>
    <dgm:pt modelId="{531E39CC-E0F7-4C91-87CE-AC8098F4F6AC}" type="pres">
      <dgm:prSet presAssocID="{E04396F3-67A1-4436-B60C-CCB45ADB09F9}" presName="linNode" presStyleCnt="0"/>
      <dgm:spPr/>
    </dgm:pt>
    <dgm:pt modelId="{8BFA9D03-6F3A-42B0-939A-2B3E4AB14258}" type="pres">
      <dgm:prSet presAssocID="{E04396F3-67A1-4436-B60C-CCB45ADB09F9}" presName="parTx" presStyleLbl="revTx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981B3C5-B98F-4941-B9E5-43C81D26AE1F}" type="pres">
      <dgm:prSet presAssocID="{E04396F3-67A1-4436-B60C-CCB45ADB09F9}" presName="bracket" presStyleLbl="parChTrans1D1" presStyleIdx="2" presStyleCnt="3"/>
      <dgm:spPr/>
    </dgm:pt>
    <dgm:pt modelId="{6E889C4F-771B-45A6-8D91-194C9D638389}" type="pres">
      <dgm:prSet presAssocID="{E04396F3-67A1-4436-B60C-CCB45ADB09F9}" presName="spH" presStyleCnt="0"/>
      <dgm:spPr/>
    </dgm:pt>
    <dgm:pt modelId="{DC78AFA7-A34C-478A-82DF-24E3C6BE9517}" type="pres">
      <dgm:prSet presAssocID="{E04396F3-67A1-4436-B60C-CCB45ADB09F9}" presName="des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85F65B2-AF70-42DA-A2CF-035EE5DB320F}" srcId="{404A6B10-406D-4043-AC09-695A5ECCF3DD}" destId="{B9F0607C-9B73-4ED3-8D90-DEC45BF6C3D6}" srcOrd="2" destOrd="0" parTransId="{E9133CF9-7801-4889-9E5C-674942CD91EA}" sibTransId="{AD727525-70E0-4B86-8242-D5349B168DB3}"/>
    <dgm:cxn modelId="{1B259599-B99D-475B-8EA0-BED37F54963A}" type="presOf" srcId="{D76E6AFC-F71E-4439-8539-9CE3F93E8007}" destId="{DC78AFA7-A34C-478A-82DF-24E3C6BE9517}" srcOrd="0" destOrd="0" presId="urn:diagrams.loki3.com/BracketList"/>
    <dgm:cxn modelId="{774DE894-1A12-45F1-9252-40A1B79C7496}" type="presOf" srcId="{E04396F3-67A1-4436-B60C-CCB45ADB09F9}" destId="{8BFA9D03-6F3A-42B0-939A-2B3E4AB14258}" srcOrd="0" destOrd="0" presId="urn:diagrams.loki3.com/BracketList"/>
    <dgm:cxn modelId="{7F59F0A8-6331-4E8B-A30E-13E58FF37418}" type="presOf" srcId="{404A6B10-406D-4043-AC09-695A5ECCF3DD}" destId="{25C8E688-05EF-482C-BB90-A7BD87F02113}" srcOrd="0" destOrd="0" presId="urn:diagrams.loki3.com/BracketList"/>
    <dgm:cxn modelId="{C4DDA307-AF5E-4FB8-862A-10C383BE96D5}" type="presOf" srcId="{C0B226B2-DCF0-47E1-AD8C-B745AC1BA467}" destId="{3107C611-C46E-43BF-829E-1878B27A0263}" srcOrd="0" destOrd="1" presId="urn:diagrams.loki3.com/BracketList"/>
    <dgm:cxn modelId="{AC6F0B1E-4792-4FDC-897F-B8A3A39EAAF1}" type="presOf" srcId="{AEB739C5-D6A4-4941-9DA0-5995349804E0}" destId="{1F614BD0-A168-4D9C-9C99-88866A452A36}" srcOrd="0" destOrd="1" presId="urn:diagrams.loki3.com/BracketList"/>
    <dgm:cxn modelId="{230E2C6D-0EEA-4CD0-A26C-DF0788D26141}" srcId="{38C76788-4CF8-4C09-AAB5-A1ACDA023023}" destId="{404A6B10-406D-4043-AC09-695A5ECCF3DD}" srcOrd="1" destOrd="0" parTransId="{8F2629C9-618C-4197-9CE1-168A7AABE8CE}" sibTransId="{79C8517C-D223-4711-A9B1-C621EFDFC2A4}"/>
    <dgm:cxn modelId="{6A0B5613-AA68-46D0-A220-B54B020CD7A6}" type="presOf" srcId="{B9F0607C-9B73-4ED3-8D90-DEC45BF6C3D6}" destId="{1F614BD0-A168-4D9C-9C99-88866A452A36}" srcOrd="0" destOrd="2" presId="urn:diagrams.loki3.com/BracketList"/>
    <dgm:cxn modelId="{E90C4E64-9FDD-4376-93BE-CC49665A16DC}" srcId="{404A6B10-406D-4043-AC09-695A5ECCF3DD}" destId="{AEB739C5-D6A4-4941-9DA0-5995349804E0}" srcOrd="1" destOrd="0" parTransId="{10F7151F-E6C0-4AFE-91E0-CB1FB43B8292}" sibTransId="{2130755C-A510-4E72-BBA7-9E8A39D248CA}"/>
    <dgm:cxn modelId="{62D239D8-E607-432C-9351-7F1A90DA812E}" srcId="{38C76788-4CF8-4C09-AAB5-A1ACDA023023}" destId="{50F3FA40-4843-47B6-983D-374F35DBBE95}" srcOrd="0" destOrd="0" parTransId="{53E2CF03-3AAA-4A96-BB87-9E73C479C72F}" sibTransId="{0826E091-7D82-4780-B376-16ADFEDEF965}"/>
    <dgm:cxn modelId="{713F523E-271F-4EE4-A0B3-CA522C1B13A5}" srcId="{50F3FA40-4843-47B6-983D-374F35DBBE95}" destId="{C0B226B2-DCF0-47E1-AD8C-B745AC1BA467}" srcOrd="1" destOrd="0" parTransId="{75A809E7-B8C5-46C1-9A5D-4673C903C8AD}" sibTransId="{7509852D-A332-4A9F-8186-6952995A151F}"/>
    <dgm:cxn modelId="{A4447E19-DA1F-4469-AA53-F53AA22598B6}" srcId="{38C76788-4CF8-4C09-AAB5-A1ACDA023023}" destId="{E04396F3-67A1-4436-B60C-CCB45ADB09F9}" srcOrd="2" destOrd="0" parTransId="{5F460004-4A4F-4964-87F8-AC3812F11328}" sibTransId="{1225AAD9-F746-49E2-997F-842249ED65ED}"/>
    <dgm:cxn modelId="{E0CE6D3A-A544-4F24-8D7B-7573D4F09ED1}" srcId="{E04396F3-67A1-4436-B60C-CCB45ADB09F9}" destId="{7BB95563-D2DE-401C-BFDF-B623184C3368}" srcOrd="1" destOrd="0" parTransId="{2FB23202-AADD-4913-8915-22FD2600A2CE}" sibTransId="{613A8447-687B-4ED4-B8DD-C1CC8362FCAD}"/>
    <dgm:cxn modelId="{EE69ECC6-91CB-4469-A33D-A8EBB5A461CD}" srcId="{404A6B10-406D-4043-AC09-695A5ECCF3DD}" destId="{613E9D0B-C741-4710-8B88-B097B0264DE1}" srcOrd="0" destOrd="0" parTransId="{8A74ECD0-A4BD-4D71-908D-2B89FB47501E}" sibTransId="{D353A8D5-D5BE-40D3-905F-C4221B1CD48B}"/>
    <dgm:cxn modelId="{8409B4A9-1618-4642-AF7D-B01EEB9BA9A5}" type="presOf" srcId="{613E9D0B-C741-4710-8B88-B097B0264DE1}" destId="{1F614BD0-A168-4D9C-9C99-88866A452A36}" srcOrd="0" destOrd="0" presId="urn:diagrams.loki3.com/BracketList"/>
    <dgm:cxn modelId="{C8955B02-07CB-4977-9956-00A16AA6E01C}" type="presOf" srcId="{50F3FA40-4843-47B6-983D-374F35DBBE95}" destId="{515C34F2-4B78-4F82-B84A-27C5381ADF52}" srcOrd="0" destOrd="0" presId="urn:diagrams.loki3.com/BracketList"/>
    <dgm:cxn modelId="{C500EA59-B30A-4AEB-8859-719813C888A0}" type="presOf" srcId="{38C76788-4CF8-4C09-AAB5-A1ACDA023023}" destId="{955D10F9-FE78-410E-973F-F12894ED66D6}" srcOrd="0" destOrd="0" presId="urn:diagrams.loki3.com/BracketList"/>
    <dgm:cxn modelId="{2AD5CC4C-2411-4718-93A9-8A6C9F8B6E7D}" type="presOf" srcId="{7BB95563-D2DE-401C-BFDF-B623184C3368}" destId="{DC78AFA7-A34C-478A-82DF-24E3C6BE9517}" srcOrd="0" destOrd="1" presId="urn:diagrams.loki3.com/BracketList"/>
    <dgm:cxn modelId="{7798B45B-297F-486D-99E5-92D279050D7D}" srcId="{E04396F3-67A1-4436-B60C-CCB45ADB09F9}" destId="{D76E6AFC-F71E-4439-8539-9CE3F93E8007}" srcOrd="0" destOrd="0" parTransId="{A124A559-1A70-42DE-B361-40549165CE3E}" sibTransId="{D4D90D6F-0839-4AA9-89B8-43B1FB264998}"/>
    <dgm:cxn modelId="{59D67825-F771-46BC-9267-2157CF232430}" type="presOf" srcId="{8FCE4A9C-E437-4E1B-A898-88879455D726}" destId="{3107C611-C46E-43BF-829E-1878B27A0263}" srcOrd="0" destOrd="0" presId="urn:diagrams.loki3.com/BracketList"/>
    <dgm:cxn modelId="{63A33DA2-4E1E-4F0C-95B5-4AD87BAA0802}" srcId="{50F3FA40-4843-47B6-983D-374F35DBBE95}" destId="{8FCE4A9C-E437-4E1B-A898-88879455D726}" srcOrd="0" destOrd="0" parTransId="{F1B28315-5D5D-4B34-8636-45F36B8CEC6F}" sibTransId="{76706FD5-2B86-467A-BE2D-8B6D81CF3C40}"/>
    <dgm:cxn modelId="{7B367D46-E786-4F65-90F4-6D56F04A8BD5}" type="presParOf" srcId="{955D10F9-FE78-410E-973F-F12894ED66D6}" destId="{C52D6534-390D-41BC-A8BE-1DF8D4B990E2}" srcOrd="0" destOrd="0" presId="urn:diagrams.loki3.com/BracketList"/>
    <dgm:cxn modelId="{18DE0C03-AB4E-4F78-A128-BA9D9EB1452B}" type="presParOf" srcId="{C52D6534-390D-41BC-A8BE-1DF8D4B990E2}" destId="{515C34F2-4B78-4F82-B84A-27C5381ADF52}" srcOrd="0" destOrd="0" presId="urn:diagrams.loki3.com/BracketList"/>
    <dgm:cxn modelId="{B1FFF030-AB9D-4C19-A779-932EB85C4FD9}" type="presParOf" srcId="{C52D6534-390D-41BC-A8BE-1DF8D4B990E2}" destId="{7354BAE2-AC0F-4E11-9FC6-6FC9C1754222}" srcOrd="1" destOrd="0" presId="urn:diagrams.loki3.com/BracketList"/>
    <dgm:cxn modelId="{093B3CD6-BB86-4B94-BB7A-CF3F1A634F2A}" type="presParOf" srcId="{C52D6534-390D-41BC-A8BE-1DF8D4B990E2}" destId="{70F7D424-E229-446A-9E88-1C220CF86C9C}" srcOrd="2" destOrd="0" presId="urn:diagrams.loki3.com/BracketList"/>
    <dgm:cxn modelId="{34DE44C8-188E-4E2A-AC6E-1C943E1887CC}" type="presParOf" srcId="{C52D6534-390D-41BC-A8BE-1DF8D4B990E2}" destId="{3107C611-C46E-43BF-829E-1878B27A0263}" srcOrd="3" destOrd="0" presId="urn:diagrams.loki3.com/BracketList"/>
    <dgm:cxn modelId="{AE2D6B19-2C99-463A-81A9-45C2E29EF4E7}" type="presParOf" srcId="{955D10F9-FE78-410E-973F-F12894ED66D6}" destId="{99BEE5A4-24A1-42C3-A082-9176C6ACE457}" srcOrd="1" destOrd="0" presId="urn:diagrams.loki3.com/BracketList"/>
    <dgm:cxn modelId="{1A890BB9-804E-4159-8153-1E14325B879D}" type="presParOf" srcId="{955D10F9-FE78-410E-973F-F12894ED66D6}" destId="{29C7162A-FE7F-417F-82B1-C2EA46EE7DB2}" srcOrd="2" destOrd="0" presId="urn:diagrams.loki3.com/BracketList"/>
    <dgm:cxn modelId="{DCF50CCE-59C2-4E36-BFE7-DF5BE74DFBE7}" type="presParOf" srcId="{29C7162A-FE7F-417F-82B1-C2EA46EE7DB2}" destId="{25C8E688-05EF-482C-BB90-A7BD87F02113}" srcOrd="0" destOrd="0" presId="urn:diagrams.loki3.com/BracketList"/>
    <dgm:cxn modelId="{E6F59A88-E1F7-4D1A-B546-6CAF005B466E}" type="presParOf" srcId="{29C7162A-FE7F-417F-82B1-C2EA46EE7DB2}" destId="{F94D5597-1C5B-49B9-A17C-6FCCCD154254}" srcOrd="1" destOrd="0" presId="urn:diagrams.loki3.com/BracketList"/>
    <dgm:cxn modelId="{0FB1E2C3-9973-4F4E-8014-6240475B864C}" type="presParOf" srcId="{29C7162A-FE7F-417F-82B1-C2EA46EE7DB2}" destId="{9CFB56A8-F5F9-427F-AA1F-2F6F112DF98D}" srcOrd="2" destOrd="0" presId="urn:diagrams.loki3.com/BracketList"/>
    <dgm:cxn modelId="{CED76AC9-E4A5-422C-86B5-B94A6B421682}" type="presParOf" srcId="{29C7162A-FE7F-417F-82B1-C2EA46EE7DB2}" destId="{1F614BD0-A168-4D9C-9C99-88866A452A36}" srcOrd="3" destOrd="0" presId="urn:diagrams.loki3.com/BracketList"/>
    <dgm:cxn modelId="{E5105080-1458-438D-815D-5322E5862DF4}" type="presParOf" srcId="{955D10F9-FE78-410E-973F-F12894ED66D6}" destId="{DFB0888E-2EA2-4A96-AD22-97A599578D6A}" srcOrd="3" destOrd="0" presId="urn:diagrams.loki3.com/BracketList"/>
    <dgm:cxn modelId="{EA218EE3-8292-4B3A-8200-05D2FB488F2C}" type="presParOf" srcId="{955D10F9-FE78-410E-973F-F12894ED66D6}" destId="{531E39CC-E0F7-4C91-87CE-AC8098F4F6AC}" srcOrd="4" destOrd="0" presId="urn:diagrams.loki3.com/BracketList"/>
    <dgm:cxn modelId="{BFCC3A09-B82C-4BC9-BB80-75BAAD35AD83}" type="presParOf" srcId="{531E39CC-E0F7-4C91-87CE-AC8098F4F6AC}" destId="{8BFA9D03-6F3A-42B0-939A-2B3E4AB14258}" srcOrd="0" destOrd="0" presId="urn:diagrams.loki3.com/BracketList"/>
    <dgm:cxn modelId="{109F4C70-D26E-4BDB-8F45-0A00760D2DBA}" type="presParOf" srcId="{531E39CC-E0F7-4C91-87CE-AC8098F4F6AC}" destId="{1981B3C5-B98F-4941-B9E5-43C81D26AE1F}" srcOrd="1" destOrd="0" presId="urn:diagrams.loki3.com/BracketList"/>
    <dgm:cxn modelId="{38AAA17B-D5E3-4A8B-9F25-6CDD6CA4CF94}" type="presParOf" srcId="{531E39CC-E0F7-4C91-87CE-AC8098F4F6AC}" destId="{6E889C4F-771B-45A6-8D91-194C9D638389}" srcOrd="2" destOrd="0" presId="urn:diagrams.loki3.com/BracketList"/>
    <dgm:cxn modelId="{13DE5AA8-3879-40CB-96E7-843386101356}" type="presParOf" srcId="{531E39CC-E0F7-4C91-87CE-AC8098F4F6AC}" destId="{DC78AFA7-A34C-478A-82DF-24E3C6BE9517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DB16B0-93F1-4DB3-8114-2D37BC1C7056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8A347DAD-7DB9-4613-8047-ED73B66C296F}">
      <dgm:prSet phldrT="[Text]"/>
      <dgm:spPr/>
      <dgm:t>
        <a:bodyPr/>
        <a:lstStyle/>
        <a:p>
          <a:r>
            <a:rPr lang="en-GB" dirty="0" smtClean="0"/>
            <a:t>EC Proposal</a:t>
          </a:r>
          <a:endParaRPr lang="en-GB" dirty="0"/>
        </a:p>
      </dgm:t>
    </dgm:pt>
    <dgm:pt modelId="{9E339F6D-8A8A-40B1-90C5-30B05C609DE4}" type="parTrans" cxnId="{76A39C1E-4EC7-4096-9504-A9A395643A58}">
      <dgm:prSet/>
      <dgm:spPr/>
      <dgm:t>
        <a:bodyPr/>
        <a:lstStyle/>
        <a:p>
          <a:endParaRPr lang="en-GB"/>
        </a:p>
      </dgm:t>
    </dgm:pt>
    <dgm:pt modelId="{B10A4985-C5C7-439E-9BF6-D539B34993A1}" type="sibTrans" cxnId="{76A39C1E-4EC7-4096-9504-A9A395643A58}">
      <dgm:prSet/>
      <dgm:spPr/>
      <dgm:t>
        <a:bodyPr/>
        <a:lstStyle/>
        <a:p>
          <a:endParaRPr lang="en-GB"/>
        </a:p>
      </dgm:t>
    </dgm:pt>
    <dgm:pt modelId="{363CCBCD-4C24-4A0B-A4E4-0FA9552BFA01}">
      <dgm:prSet phldrT="[Text]"/>
      <dgm:spPr/>
      <dgm:t>
        <a:bodyPr/>
        <a:lstStyle/>
        <a:p>
          <a:r>
            <a:rPr lang="en-GB" dirty="0" smtClean="0"/>
            <a:t>Freedom to hire and drive in any MS </a:t>
          </a:r>
          <a:endParaRPr lang="en-GB" dirty="0"/>
        </a:p>
      </dgm:t>
    </dgm:pt>
    <dgm:pt modelId="{D77B5DC7-0612-4B12-8A91-EFD4182CFD29}" type="parTrans" cxnId="{F3CEC958-6247-479B-B3D0-7B4569358A28}">
      <dgm:prSet/>
      <dgm:spPr/>
      <dgm:t>
        <a:bodyPr/>
        <a:lstStyle/>
        <a:p>
          <a:endParaRPr lang="en-GB"/>
        </a:p>
      </dgm:t>
    </dgm:pt>
    <dgm:pt modelId="{B65CE7A5-DE90-4915-A205-87406AAF4C09}" type="sibTrans" cxnId="{F3CEC958-6247-479B-B3D0-7B4569358A28}">
      <dgm:prSet/>
      <dgm:spPr/>
      <dgm:t>
        <a:bodyPr/>
        <a:lstStyle/>
        <a:p>
          <a:endParaRPr lang="en-GB"/>
        </a:p>
      </dgm:t>
    </dgm:pt>
    <dgm:pt modelId="{36DDF20D-0CDC-47CE-B558-3430FD7CAD40}">
      <dgm:prSet phldrT="[Text]"/>
      <dgm:spPr/>
      <dgm:t>
        <a:bodyPr/>
        <a:lstStyle/>
        <a:p>
          <a:r>
            <a:rPr lang="en-GB" dirty="0" smtClean="0"/>
            <a:t>Minimum 4 month period</a:t>
          </a:r>
          <a:endParaRPr lang="en-GB" dirty="0"/>
        </a:p>
      </dgm:t>
    </dgm:pt>
    <dgm:pt modelId="{600EEF92-2525-4813-BFCF-E4C21F77A32D}" type="parTrans" cxnId="{4B9FD0A6-2722-49C3-9B95-2C5DF8C5156B}">
      <dgm:prSet/>
      <dgm:spPr/>
      <dgm:t>
        <a:bodyPr/>
        <a:lstStyle/>
        <a:p>
          <a:endParaRPr lang="en-GB"/>
        </a:p>
      </dgm:t>
    </dgm:pt>
    <dgm:pt modelId="{575F76FE-4170-4487-92E2-0F2BF1138927}" type="sibTrans" cxnId="{4B9FD0A6-2722-49C3-9B95-2C5DF8C5156B}">
      <dgm:prSet/>
      <dgm:spPr/>
      <dgm:t>
        <a:bodyPr/>
        <a:lstStyle/>
        <a:p>
          <a:endParaRPr lang="en-GB"/>
        </a:p>
      </dgm:t>
    </dgm:pt>
    <dgm:pt modelId="{6E3BCC76-F1FA-4C4D-A21E-FD40A65FA558}">
      <dgm:prSet phldrT="[Text]"/>
      <dgm:spPr/>
      <dgm:t>
        <a:bodyPr/>
        <a:lstStyle/>
        <a:p>
          <a:r>
            <a:rPr lang="en-GB" dirty="0" smtClean="0"/>
            <a:t>IRU view</a:t>
          </a:r>
          <a:endParaRPr lang="en-GB" dirty="0"/>
        </a:p>
      </dgm:t>
    </dgm:pt>
    <dgm:pt modelId="{45AC5F0E-C63C-4BD5-85B3-C2A696A8E805}" type="parTrans" cxnId="{4169E823-B54E-4C74-A8F5-3C767BEDE352}">
      <dgm:prSet/>
      <dgm:spPr/>
      <dgm:t>
        <a:bodyPr/>
        <a:lstStyle/>
        <a:p>
          <a:endParaRPr lang="en-GB"/>
        </a:p>
      </dgm:t>
    </dgm:pt>
    <dgm:pt modelId="{94BC511E-9E49-428B-B3BF-02F6159832F6}" type="sibTrans" cxnId="{4169E823-B54E-4C74-A8F5-3C767BEDE352}">
      <dgm:prSet/>
      <dgm:spPr/>
      <dgm:t>
        <a:bodyPr/>
        <a:lstStyle/>
        <a:p>
          <a:endParaRPr lang="en-GB"/>
        </a:p>
      </dgm:t>
    </dgm:pt>
    <dgm:pt modelId="{1D6623BC-82BF-4805-BA3D-A08A493797FC}">
      <dgm:prSet phldrT="[Text]"/>
      <dgm:spPr/>
      <dgm:t>
        <a:bodyPr/>
        <a:lstStyle/>
        <a:p>
          <a:r>
            <a:rPr lang="en-GB" dirty="0" smtClean="0"/>
            <a:t>Generally support more flexibility for operators</a:t>
          </a:r>
          <a:endParaRPr lang="en-GB" dirty="0"/>
        </a:p>
      </dgm:t>
    </dgm:pt>
    <dgm:pt modelId="{45C0F241-822D-4712-BB46-0F64DDCB8261}" type="parTrans" cxnId="{BB0FE5D3-16C1-4743-8362-ACD4D6937DC0}">
      <dgm:prSet/>
      <dgm:spPr/>
      <dgm:t>
        <a:bodyPr/>
        <a:lstStyle/>
        <a:p>
          <a:endParaRPr lang="en-GB"/>
        </a:p>
      </dgm:t>
    </dgm:pt>
    <dgm:pt modelId="{3FAF031E-230A-4F0C-8BF1-93F0BB7C4646}" type="sibTrans" cxnId="{BB0FE5D3-16C1-4743-8362-ACD4D6937DC0}">
      <dgm:prSet/>
      <dgm:spPr/>
      <dgm:t>
        <a:bodyPr/>
        <a:lstStyle/>
        <a:p>
          <a:endParaRPr lang="en-GB"/>
        </a:p>
      </dgm:t>
    </dgm:pt>
    <dgm:pt modelId="{B4A1AEAD-19E9-44F6-86E3-D130582F20D0}">
      <dgm:prSet phldrT="[Text]"/>
      <dgm:spPr/>
      <dgm:t>
        <a:bodyPr/>
        <a:lstStyle/>
        <a:p>
          <a:r>
            <a:rPr lang="en-GB" dirty="0" smtClean="0"/>
            <a:t>Alternatives</a:t>
          </a:r>
          <a:endParaRPr lang="en-GB" dirty="0"/>
        </a:p>
      </dgm:t>
    </dgm:pt>
    <dgm:pt modelId="{28E26D8F-BB34-4E6C-8FA5-D5454429A972}" type="parTrans" cxnId="{D78146F5-C80A-4731-8D77-BFD2602D34AC}">
      <dgm:prSet/>
      <dgm:spPr/>
      <dgm:t>
        <a:bodyPr/>
        <a:lstStyle/>
        <a:p>
          <a:endParaRPr lang="en-GB"/>
        </a:p>
      </dgm:t>
    </dgm:pt>
    <dgm:pt modelId="{3FB55AB7-C3C8-42D7-B0BC-2A02B8EAB983}" type="sibTrans" cxnId="{D78146F5-C80A-4731-8D77-BFD2602D34AC}">
      <dgm:prSet/>
      <dgm:spPr/>
      <dgm:t>
        <a:bodyPr/>
        <a:lstStyle/>
        <a:p>
          <a:endParaRPr lang="en-GB"/>
        </a:p>
      </dgm:t>
    </dgm:pt>
    <dgm:pt modelId="{E7E7F9EE-BCD6-4ED9-96BC-A587A04A9680}">
      <dgm:prSet phldrT="[Text]"/>
      <dgm:spPr/>
      <dgm:t>
        <a:bodyPr/>
        <a:lstStyle/>
        <a:p>
          <a:r>
            <a:rPr lang="en-GB" dirty="0" smtClean="0"/>
            <a:t>MS could be obliged to limit this period to 4 months</a:t>
          </a:r>
          <a:endParaRPr lang="en-GB" dirty="0"/>
        </a:p>
      </dgm:t>
    </dgm:pt>
    <dgm:pt modelId="{59DB7905-61D7-4310-8892-EB060B427860}" type="parTrans" cxnId="{F1182970-89A1-405C-B3D9-DA713A59C83B}">
      <dgm:prSet/>
      <dgm:spPr/>
      <dgm:t>
        <a:bodyPr/>
        <a:lstStyle/>
        <a:p>
          <a:endParaRPr lang="en-GB"/>
        </a:p>
      </dgm:t>
    </dgm:pt>
    <dgm:pt modelId="{345E9A58-4CC5-40CF-BE3C-A28E7D233F32}" type="sibTrans" cxnId="{F1182970-89A1-405C-B3D9-DA713A59C83B}">
      <dgm:prSet/>
      <dgm:spPr/>
      <dgm:t>
        <a:bodyPr/>
        <a:lstStyle/>
        <a:p>
          <a:endParaRPr lang="en-GB"/>
        </a:p>
      </dgm:t>
    </dgm:pt>
    <dgm:pt modelId="{8AEFBBA5-8607-496A-85EC-01B389EE1E0F}">
      <dgm:prSet/>
      <dgm:spPr/>
      <dgm:t>
        <a:bodyPr/>
        <a:lstStyle/>
        <a:p>
          <a:r>
            <a:rPr lang="en-GB" dirty="0" smtClean="0"/>
            <a:t>Impact on competition &amp; enforcement</a:t>
          </a:r>
        </a:p>
      </dgm:t>
    </dgm:pt>
    <dgm:pt modelId="{3FDEC1DA-BF11-4A2F-A2F5-FFA65A91CF8E}" type="parTrans" cxnId="{486DAEE6-44F4-4ECF-B84D-FA72AA84A937}">
      <dgm:prSet/>
      <dgm:spPr/>
      <dgm:t>
        <a:bodyPr/>
        <a:lstStyle/>
        <a:p>
          <a:endParaRPr lang="en-GB"/>
        </a:p>
      </dgm:t>
    </dgm:pt>
    <dgm:pt modelId="{6E54827A-C5BA-4220-A419-5304D44D2C69}" type="sibTrans" cxnId="{486DAEE6-44F4-4ECF-B84D-FA72AA84A937}">
      <dgm:prSet/>
      <dgm:spPr/>
      <dgm:t>
        <a:bodyPr/>
        <a:lstStyle/>
        <a:p>
          <a:endParaRPr lang="en-GB"/>
        </a:p>
      </dgm:t>
    </dgm:pt>
    <dgm:pt modelId="{9505EC89-18EE-41D9-8103-128DDDDC6B4C}">
      <dgm:prSet/>
      <dgm:spPr/>
      <dgm:t>
        <a:bodyPr/>
        <a:lstStyle/>
        <a:p>
          <a:r>
            <a:rPr lang="en-GB" noProof="0" dirty="0" smtClean="0"/>
            <a:t>Compliance with technical and safety standards</a:t>
          </a:r>
          <a:endParaRPr lang="en-GB" noProof="0" dirty="0"/>
        </a:p>
      </dgm:t>
    </dgm:pt>
    <dgm:pt modelId="{553A992F-D8B2-43F2-B427-46D3DBF6CD0A}" type="parTrans" cxnId="{345D6FE4-792F-4145-8D23-8306028A383F}">
      <dgm:prSet/>
      <dgm:spPr/>
      <dgm:t>
        <a:bodyPr/>
        <a:lstStyle/>
        <a:p>
          <a:endParaRPr lang="en-GB"/>
        </a:p>
      </dgm:t>
    </dgm:pt>
    <dgm:pt modelId="{514695FE-F55D-4DCC-9C80-207E066A8BDD}" type="sibTrans" cxnId="{345D6FE4-792F-4145-8D23-8306028A383F}">
      <dgm:prSet/>
      <dgm:spPr/>
      <dgm:t>
        <a:bodyPr/>
        <a:lstStyle/>
        <a:p>
          <a:endParaRPr lang="en-GB"/>
        </a:p>
      </dgm:t>
    </dgm:pt>
    <dgm:pt modelId="{45F03A5B-FEE6-41DE-8C5B-410FF174B7B0}" type="pres">
      <dgm:prSet presAssocID="{24DB16B0-93F1-4DB3-8114-2D37BC1C705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AC1FCDC-8E23-44FE-8B13-8CA40744EA16}" type="pres">
      <dgm:prSet presAssocID="{8A347DAD-7DB9-4613-8047-ED73B66C296F}" presName="composite" presStyleCnt="0"/>
      <dgm:spPr/>
    </dgm:pt>
    <dgm:pt modelId="{9DC3C763-8D41-4E13-A127-8CBF7BDD247D}" type="pres">
      <dgm:prSet presAssocID="{8A347DAD-7DB9-4613-8047-ED73B66C296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F1636E2-3516-403A-B730-09D3D502D978}" type="pres">
      <dgm:prSet presAssocID="{8A347DAD-7DB9-4613-8047-ED73B66C296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F72723-A46A-468C-A0FD-E8302E8CB9AB}" type="pres">
      <dgm:prSet presAssocID="{B10A4985-C5C7-439E-9BF6-D539B34993A1}" presName="sp" presStyleCnt="0"/>
      <dgm:spPr/>
    </dgm:pt>
    <dgm:pt modelId="{BF81EB7D-6E50-4309-8DAB-97998D3C05AD}" type="pres">
      <dgm:prSet presAssocID="{6E3BCC76-F1FA-4C4D-A21E-FD40A65FA558}" presName="composite" presStyleCnt="0"/>
      <dgm:spPr/>
    </dgm:pt>
    <dgm:pt modelId="{66127499-BF6A-435F-AD93-4DC80BDB92B0}" type="pres">
      <dgm:prSet presAssocID="{6E3BCC76-F1FA-4C4D-A21E-FD40A65FA55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0A939BF-237C-4C9E-9FB4-F2C03FC01685}" type="pres">
      <dgm:prSet presAssocID="{6E3BCC76-F1FA-4C4D-A21E-FD40A65FA55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963862-229B-4210-9053-7983B1637DDB}" type="pres">
      <dgm:prSet presAssocID="{94BC511E-9E49-428B-B3BF-02F6159832F6}" presName="sp" presStyleCnt="0"/>
      <dgm:spPr/>
    </dgm:pt>
    <dgm:pt modelId="{CD7F8161-BCD5-40E6-81EC-631B488FB364}" type="pres">
      <dgm:prSet presAssocID="{B4A1AEAD-19E9-44F6-86E3-D130582F20D0}" presName="composite" presStyleCnt="0"/>
      <dgm:spPr/>
    </dgm:pt>
    <dgm:pt modelId="{86F7597E-F856-4ACA-BC86-8EB532F3AC40}" type="pres">
      <dgm:prSet presAssocID="{B4A1AEAD-19E9-44F6-86E3-D130582F20D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93D32CE-7E81-49BC-9370-BF8DF676B086}" type="pres">
      <dgm:prSet presAssocID="{B4A1AEAD-19E9-44F6-86E3-D130582F20D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86DAEE6-44F4-4ECF-B84D-FA72AA84A937}" srcId="{6E3BCC76-F1FA-4C4D-A21E-FD40A65FA558}" destId="{8AEFBBA5-8607-496A-85EC-01B389EE1E0F}" srcOrd="1" destOrd="0" parTransId="{3FDEC1DA-BF11-4A2F-A2F5-FFA65A91CF8E}" sibTransId="{6E54827A-C5BA-4220-A419-5304D44D2C69}"/>
    <dgm:cxn modelId="{4B9FD0A6-2722-49C3-9B95-2C5DF8C5156B}" srcId="{8A347DAD-7DB9-4613-8047-ED73B66C296F}" destId="{36DDF20D-0CDC-47CE-B558-3430FD7CAD40}" srcOrd="1" destOrd="0" parTransId="{600EEF92-2525-4813-BFCF-E4C21F77A32D}" sibTransId="{575F76FE-4170-4487-92E2-0F2BF1138927}"/>
    <dgm:cxn modelId="{F1182970-89A1-405C-B3D9-DA713A59C83B}" srcId="{B4A1AEAD-19E9-44F6-86E3-D130582F20D0}" destId="{E7E7F9EE-BCD6-4ED9-96BC-A587A04A9680}" srcOrd="0" destOrd="0" parTransId="{59DB7905-61D7-4310-8892-EB060B427860}" sibTransId="{345E9A58-4CC5-40CF-BE3C-A28E7D233F32}"/>
    <dgm:cxn modelId="{D0CF533D-2C9D-4072-930D-48389DB3C650}" type="presOf" srcId="{363CCBCD-4C24-4A0B-A4E4-0FA9552BFA01}" destId="{6F1636E2-3516-403A-B730-09D3D502D978}" srcOrd="0" destOrd="0" presId="urn:microsoft.com/office/officeart/2005/8/layout/chevron2"/>
    <dgm:cxn modelId="{345D6FE4-792F-4145-8D23-8306028A383F}" srcId="{B4A1AEAD-19E9-44F6-86E3-D130582F20D0}" destId="{9505EC89-18EE-41D9-8103-128DDDDC6B4C}" srcOrd="1" destOrd="0" parTransId="{553A992F-D8B2-43F2-B427-46D3DBF6CD0A}" sibTransId="{514695FE-F55D-4DCC-9C80-207E066A8BDD}"/>
    <dgm:cxn modelId="{E4A05240-DE29-4E67-A8B8-72ED093473FA}" type="presOf" srcId="{24DB16B0-93F1-4DB3-8114-2D37BC1C7056}" destId="{45F03A5B-FEE6-41DE-8C5B-410FF174B7B0}" srcOrd="0" destOrd="0" presId="urn:microsoft.com/office/officeart/2005/8/layout/chevron2"/>
    <dgm:cxn modelId="{568AF903-2B41-4EEA-809E-AC30386F799C}" type="presOf" srcId="{E7E7F9EE-BCD6-4ED9-96BC-A587A04A9680}" destId="{693D32CE-7E81-49BC-9370-BF8DF676B086}" srcOrd="0" destOrd="0" presId="urn:microsoft.com/office/officeart/2005/8/layout/chevron2"/>
    <dgm:cxn modelId="{D2650460-4BB4-4A24-822B-B90539E95412}" type="presOf" srcId="{8A347DAD-7DB9-4613-8047-ED73B66C296F}" destId="{9DC3C763-8D41-4E13-A127-8CBF7BDD247D}" srcOrd="0" destOrd="0" presId="urn:microsoft.com/office/officeart/2005/8/layout/chevron2"/>
    <dgm:cxn modelId="{D78146F5-C80A-4731-8D77-BFD2602D34AC}" srcId="{24DB16B0-93F1-4DB3-8114-2D37BC1C7056}" destId="{B4A1AEAD-19E9-44F6-86E3-D130582F20D0}" srcOrd="2" destOrd="0" parTransId="{28E26D8F-BB34-4E6C-8FA5-D5454429A972}" sibTransId="{3FB55AB7-C3C8-42D7-B0BC-2A02B8EAB983}"/>
    <dgm:cxn modelId="{1DB66398-52EA-4C0E-AF94-902C118078C4}" type="presOf" srcId="{9505EC89-18EE-41D9-8103-128DDDDC6B4C}" destId="{693D32CE-7E81-49BC-9370-BF8DF676B086}" srcOrd="0" destOrd="1" presId="urn:microsoft.com/office/officeart/2005/8/layout/chevron2"/>
    <dgm:cxn modelId="{76A39C1E-4EC7-4096-9504-A9A395643A58}" srcId="{24DB16B0-93F1-4DB3-8114-2D37BC1C7056}" destId="{8A347DAD-7DB9-4613-8047-ED73B66C296F}" srcOrd="0" destOrd="0" parTransId="{9E339F6D-8A8A-40B1-90C5-30B05C609DE4}" sibTransId="{B10A4985-C5C7-439E-9BF6-D539B34993A1}"/>
    <dgm:cxn modelId="{F3CEC958-6247-479B-B3D0-7B4569358A28}" srcId="{8A347DAD-7DB9-4613-8047-ED73B66C296F}" destId="{363CCBCD-4C24-4A0B-A4E4-0FA9552BFA01}" srcOrd="0" destOrd="0" parTransId="{D77B5DC7-0612-4B12-8A91-EFD4182CFD29}" sibTransId="{B65CE7A5-DE90-4915-A205-87406AAF4C09}"/>
    <dgm:cxn modelId="{5BAF42E7-74F9-4D1B-87EB-6ECE7F19D4A1}" type="presOf" srcId="{6E3BCC76-F1FA-4C4D-A21E-FD40A65FA558}" destId="{66127499-BF6A-435F-AD93-4DC80BDB92B0}" srcOrd="0" destOrd="0" presId="urn:microsoft.com/office/officeart/2005/8/layout/chevron2"/>
    <dgm:cxn modelId="{4169E823-B54E-4C74-A8F5-3C767BEDE352}" srcId="{24DB16B0-93F1-4DB3-8114-2D37BC1C7056}" destId="{6E3BCC76-F1FA-4C4D-A21E-FD40A65FA558}" srcOrd="1" destOrd="0" parTransId="{45AC5F0E-C63C-4BD5-85B3-C2A696A8E805}" sibTransId="{94BC511E-9E49-428B-B3BF-02F6159832F6}"/>
    <dgm:cxn modelId="{F84203D2-ECD9-476C-AB37-8E87D560C475}" type="presOf" srcId="{36DDF20D-0CDC-47CE-B558-3430FD7CAD40}" destId="{6F1636E2-3516-403A-B730-09D3D502D978}" srcOrd="0" destOrd="1" presId="urn:microsoft.com/office/officeart/2005/8/layout/chevron2"/>
    <dgm:cxn modelId="{EA0D0740-796B-46AA-A4F7-3CC9EFD6BBE3}" type="presOf" srcId="{B4A1AEAD-19E9-44F6-86E3-D130582F20D0}" destId="{86F7597E-F856-4ACA-BC86-8EB532F3AC40}" srcOrd="0" destOrd="0" presId="urn:microsoft.com/office/officeart/2005/8/layout/chevron2"/>
    <dgm:cxn modelId="{BB0FE5D3-16C1-4743-8362-ACD4D6937DC0}" srcId="{6E3BCC76-F1FA-4C4D-A21E-FD40A65FA558}" destId="{1D6623BC-82BF-4805-BA3D-A08A493797FC}" srcOrd="0" destOrd="0" parTransId="{45C0F241-822D-4712-BB46-0F64DDCB8261}" sibTransId="{3FAF031E-230A-4F0C-8BF1-93F0BB7C4646}"/>
    <dgm:cxn modelId="{CC0790A9-A294-4121-84EF-694D1A38C302}" type="presOf" srcId="{8AEFBBA5-8607-496A-85EC-01B389EE1E0F}" destId="{30A939BF-237C-4C9E-9FB4-F2C03FC01685}" srcOrd="0" destOrd="1" presId="urn:microsoft.com/office/officeart/2005/8/layout/chevron2"/>
    <dgm:cxn modelId="{3DC757FC-18DD-4B6C-8EA6-2F7D9A475587}" type="presOf" srcId="{1D6623BC-82BF-4805-BA3D-A08A493797FC}" destId="{30A939BF-237C-4C9E-9FB4-F2C03FC01685}" srcOrd="0" destOrd="0" presId="urn:microsoft.com/office/officeart/2005/8/layout/chevron2"/>
    <dgm:cxn modelId="{DE890BFC-311D-4B9F-81C2-651FFF5EC65B}" type="presParOf" srcId="{45F03A5B-FEE6-41DE-8C5B-410FF174B7B0}" destId="{1AC1FCDC-8E23-44FE-8B13-8CA40744EA16}" srcOrd="0" destOrd="0" presId="urn:microsoft.com/office/officeart/2005/8/layout/chevron2"/>
    <dgm:cxn modelId="{73FA180D-F9C7-4648-94F2-B93C6F69DFEC}" type="presParOf" srcId="{1AC1FCDC-8E23-44FE-8B13-8CA40744EA16}" destId="{9DC3C763-8D41-4E13-A127-8CBF7BDD247D}" srcOrd="0" destOrd="0" presId="urn:microsoft.com/office/officeart/2005/8/layout/chevron2"/>
    <dgm:cxn modelId="{97CFA078-1952-4F48-84F4-8B03B3299811}" type="presParOf" srcId="{1AC1FCDC-8E23-44FE-8B13-8CA40744EA16}" destId="{6F1636E2-3516-403A-B730-09D3D502D978}" srcOrd="1" destOrd="0" presId="urn:microsoft.com/office/officeart/2005/8/layout/chevron2"/>
    <dgm:cxn modelId="{734DB3E7-3FBF-4F4E-AB1C-C012D6838AEE}" type="presParOf" srcId="{45F03A5B-FEE6-41DE-8C5B-410FF174B7B0}" destId="{39F72723-A46A-468C-A0FD-E8302E8CB9AB}" srcOrd="1" destOrd="0" presId="urn:microsoft.com/office/officeart/2005/8/layout/chevron2"/>
    <dgm:cxn modelId="{7F493EA6-F0C4-4119-9436-BCE087752967}" type="presParOf" srcId="{45F03A5B-FEE6-41DE-8C5B-410FF174B7B0}" destId="{BF81EB7D-6E50-4309-8DAB-97998D3C05AD}" srcOrd="2" destOrd="0" presId="urn:microsoft.com/office/officeart/2005/8/layout/chevron2"/>
    <dgm:cxn modelId="{96162221-F666-43E7-9A59-323AD8BC237A}" type="presParOf" srcId="{BF81EB7D-6E50-4309-8DAB-97998D3C05AD}" destId="{66127499-BF6A-435F-AD93-4DC80BDB92B0}" srcOrd="0" destOrd="0" presId="urn:microsoft.com/office/officeart/2005/8/layout/chevron2"/>
    <dgm:cxn modelId="{21455C47-75BB-45A4-979A-4D3687E732ED}" type="presParOf" srcId="{BF81EB7D-6E50-4309-8DAB-97998D3C05AD}" destId="{30A939BF-237C-4C9E-9FB4-F2C03FC01685}" srcOrd="1" destOrd="0" presId="urn:microsoft.com/office/officeart/2005/8/layout/chevron2"/>
    <dgm:cxn modelId="{BC48E21B-CFB7-4FD0-9BF9-12CAA2EE5387}" type="presParOf" srcId="{45F03A5B-FEE6-41DE-8C5B-410FF174B7B0}" destId="{E6963862-229B-4210-9053-7983B1637DDB}" srcOrd="3" destOrd="0" presId="urn:microsoft.com/office/officeart/2005/8/layout/chevron2"/>
    <dgm:cxn modelId="{44C51C23-094D-4C36-8CD4-B26D49E37B85}" type="presParOf" srcId="{45F03A5B-FEE6-41DE-8C5B-410FF174B7B0}" destId="{CD7F8161-BCD5-40E6-81EC-631B488FB364}" srcOrd="4" destOrd="0" presId="urn:microsoft.com/office/officeart/2005/8/layout/chevron2"/>
    <dgm:cxn modelId="{9199E759-8D1E-4025-9E95-A42A18C71CDF}" type="presParOf" srcId="{CD7F8161-BCD5-40E6-81EC-631B488FB364}" destId="{86F7597E-F856-4ACA-BC86-8EB532F3AC40}" srcOrd="0" destOrd="0" presId="urn:microsoft.com/office/officeart/2005/8/layout/chevron2"/>
    <dgm:cxn modelId="{D39B96DF-E053-4290-88AF-2F024FED0A1F}" type="presParOf" srcId="{CD7F8161-BCD5-40E6-81EC-631B488FB364}" destId="{693D32CE-7E81-49BC-9370-BF8DF676B0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8444C9-6ACB-4930-BAD5-828FF67F31F6}" type="doc">
      <dgm:prSet loTypeId="urn:microsoft.com/office/officeart/2005/8/layout/h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D691AD1D-D9A4-4350-AEA8-8D11EDBA7FD0}">
      <dgm:prSet phldrT="[Text]"/>
      <dgm:spPr/>
      <dgm:t>
        <a:bodyPr/>
        <a:lstStyle/>
        <a:p>
          <a:r>
            <a:rPr lang="en-GB" dirty="0" smtClean="0"/>
            <a:t>EC Proposal</a:t>
          </a:r>
          <a:endParaRPr lang="en-GB" dirty="0"/>
        </a:p>
      </dgm:t>
    </dgm:pt>
    <dgm:pt modelId="{CB174917-FB18-4DE5-82A2-71F12A212179}" type="parTrans" cxnId="{B43DC3D1-5E54-45BA-BE1B-2FB47C34934E}">
      <dgm:prSet/>
      <dgm:spPr/>
      <dgm:t>
        <a:bodyPr/>
        <a:lstStyle/>
        <a:p>
          <a:endParaRPr lang="en-GB"/>
        </a:p>
      </dgm:t>
    </dgm:pt>
    <dgm:pt modelId="{8B91F63B-EB1B-4C3C-B91A-ABA9BA65E555}" type="sibTrans" cxnId="{B43DC3D1-5E54-45BA-BE1B-2FB47C34934E}">
      <dgm:prSet/>
      <dgm:spPr/>
      <dgm:t>
        <a:bodyPr/>
        <a:lstStyle/>
        <a:p>
          <a:endParaRPr lang="en-GB"/>
        </a:p>
      </dgm:t>
    </dgm:pt>
    <dgm:pt modelId="{689103DF-0EA1-4FBA-BB27-1E8CED142210}">
      <dgm:prSet phldrT="[Text]"/>
      <dgm:spPr/>
      <dgm:t>
        <a:bodyPr/>
        <a:lstStyle/>
        <a:p>
          <a:r>
            <a:rPr lang="en-GB" dirty="0" smtClean="0"/>
            <a:t>Min. wage and holidays apply from 3</a:t>
          </a:r>
          <a:r>
            <a:rPr lang="en-GB" baseline="30000" dirty="0" smtClean="0"/>
            <a:t>rd</a:t>
          </a:r>
          <a:r>
            <a:rPr lang="en-GB" dirty="0" smtClean="0"/>
            <a:t> day, taxes etc. from 1</a:t>
          </a:r>
          <a:r>
            <a:rPr lang="en-GB" baseline="30000" dirty="0" smtClean="0"/>
            <a:t>st</a:t>
          </a:r>
          <a:r>
            <a:rPr lang="en-GB" dirty="0" smtClean="0"/>
            <a:t> day</a:t>
          </a:r>
          <a:endParaRPr lang="en-GB" dirty="0"/>
        </a:p>
      </dgm:t>
    </dgm:pt>
    <dgm:pt modelId="{A84CB9A9-5FA1-48AC-A9EE-EECCB7645B96}" type="parTrans" cxnId="{3F5B546C-9335-48BB-94FE-997EB203534C}">
      <dgm:prSet/>
      <dgm:spPr/>
      <dgm:t>
        <a:bodyPr/>
        <a:lstStyle/>
        <a:p>
          <a:endParaRPr lang="en-GB"/>
        </a:p>
      </dgm:t>
    </dgm:pt>
    <dgm:pt modelId="{722A8987-B641-4FA3-AFDF-5CF71F14A08B}" type="sibTrans" cxnId="{3F5B546C-9335-48BB-94FE-997EB203534C}">
      <dgm:prSet/>
      <dgm:spPr/>
      <dgm:t>
        <a:bodyPr/>
        <a:lstStyle/>
        <a:p>
          <a:endParaRPr lang="en-GB"/>
        </a:p>
      </dgm:t>
    </dgm:pt>
    <dgm:pt modelId="{EE1EA0BF-C513-4948-B066-B2053474C225}">
      <dgm:prSet phldrT="[Text]"/>
      <dgm:spPr/>
      <dgm:t>
        <a:bodyPr/>
        <a:lstStyle/>
        <a:p>
          <a:r>
            <a:rPr lang="en-GB" dirty="0" smtClean="0"/>
            <a:t>IRU view</a:t>
          </a:r>
          <a:endParaRPr lang="en-GB" dirty="0"/>
        </a:p>
      </dgm:t>
    </dgm:pt>
    <dgm:pt modelId="{5F50427A-ABD4-4613-9AAA-C4AEA86B7947}" type="parTrans" cxnId="{1E0D4F4B-EF20-4952-9D16-E4F5BAC949E6}">
      <dgm:prSet/>
      <dgm:spPr/>
      <dgm:t>
        <a:bodyPr/>
        <a:lstStyle/>
        <a:p>
          <a:endParaRPr lang="en-GB"/>
        </a:p>
      </dgm:t>
    </dgm:pt>
    <dgm:pt modelId="{9923AFA2-D451-4A73-8828-88DD2E49EC56}" type="sibTrans" cxnId="{1E0D4F4B-EF20-4952-9D16-E4F5BAC949E6}">
      <dgm:prSet/>
      <dgm:spPr/>
      <dgm:t>
        <a:bodyPr/>
        <a:lstStyle/>
        <a:p>
          <a:endParaRPr lang="en-GB"/>
        </a:p>
      </dgm:t>
    </dgm:pt>
    <dgm:pt modelId="{A29091E2-6F01-47EB-8DF4-DE93AEE1AA8A}">
      <dgm:prSet phldrT="[Text]"/>
      <dgm:spPr/>
      <dgm:t>
        <a:bodyPr/>
        <a:lstStyle/>
        <a:p>
          <a:r>
            <a:rPr lang="en-GB" dirty="0" smtClean="0"/>
            <a:t>Alternatives</a:t>
          </a:r>
          <a:endParaRPr lang="en-GB" dirty="0"/>
        </a:p>
      </dgm:t>
    </dgm:pt>
    <dgm:pt modelId="{B8429EC8-9648-4079-BAF7-BE1BB7F8A561}" type="parTrans" cxnId="{912AE154-4E68-4F50-A9FF-A3A169AC2406}">
      <dgm:prSet/>
      <dgm:spPr/>
      <dgm:t>
        <a:bodyPr/>
        <a:lstStyle/>
        <a:p>
          <a:endParaRPr lang="en-GB"/>
        </a:p>
      </dgm:t>
    </dgm:pt>
    <dgm:pt modelId="{3628B1E2-7DFC-4B81-90FD-35A6B70C473E}" type="sibTrans" cxnId="{912AE154-4E68-4F50-A9FF-A3A169AC2406}">
      <dgm:prSet/>
      <dgm:spPr/>
      <dgm:t>
        <a:bodyPr/>
        <a:lstStyle/>
        <a:p>
          <a:endParaRPr lang="en-GB"/>
        </a:p>
      </dgm:t>
    </dgm:pt>
    <dgm:pt modelId="{E559F209-9279-4545-AD3D-CF96E7AFDE6B}">
      <dgm:prSet phldrT="[Text]"/>
      <dgm:spPr/>
      <dgm:t>
        <a:bodyPr/>
        <a:lstStyle/>
        <a:p>
          <a:r>
            <a:rPr lang="en-GB" dirty="0" smtClean="0"/>
            <a:t>Excl. international transport from </a:t>
          </a:r>
          <a:r>
            <a:rPr lang="en-GB" dirty="0" err="1" smtClean="0"/>
            <a:t>PWD</a:t>
          </a:r>
          <a:r>
            <a:rPr lang="en-GB" dirty="0" smtClean="0"/>
            <a:t> (</a:t>
          </a:r>
          <a:r>
            <a:rPr lang="en-GB" dirty="0" err="1" smtClean="0"/>
            <a:t>cabotage</a:t>
          </a:r>
          <a:r>
            <a:rPr lang="en-GB" dirty="0" smtClean="0"/>
            <a:t>?)  </a:t>
          </a:r>
          <a:endParaRPr lang="en-GB" dirty="0"/>
        </a:p>
      </dgm:t>
    </dgm:pt>
    <dgm:pt modelId="{104F6D1D-2F99-4A50-BBA1-3AE20C3ECD82}" type="parTrans" cxnId="{0BAD10F0-25B5-4CD9-9CEA-F6D038F6DAFC}">
      <dgm:prSet/>
      <dgm:spPr/>
      <dgm:t>
        <a:bodyPr/>
        <a:lstStyle/>
        <a:p>
          <a:endParaRPr lang="en-GB"/>
        </a:p>
      </dgm:t>
    </dgm:pt>
    <dgm:pt modelId="{7D98D76C-9FB2-431D-9C51-89868FB69E01}" type="sibTrans" cxnId="{0BAD10F0-25B5-4CD9-9CEA-F6D038F6DAFC}">
      <dgm:prSet/>
      <dgm:spPr/>
      <dgm:t>
        <a:bodyPr/>
        <a:lstStyle/>
        <a:p>
          <a:endParaRPr lang="en-GB"/>
        </a:p>
      </dgm:t>
    </dgm:pt>
    <dgm:pt modelId="{0E3DD1C8-EFD5-42A4-A104-5391FEFB7090}">
      <dgm:prSet/>
      <dgm:spPr/>
      <dgm:t>
        <a:bodyPr/>
        <a:lstStyle/>
        <a:p>
          <a:r>
            <a:rPr lang="fr-BE" dirty="0" err="1" smtClean="0"/>
            <a:t>Paperwork</a:t>
          </a:r>
          <a:r>
            <a:rPr lang="fr-BE" dirty="0" smtClean="0"/>
            <a:t> for </a:t>
          </a:r>
          <a:r>
            <a:rPr lang="fr-BE" dirty="0" err="1" smtClean="0"/>
            <a:t>roadside</a:t>
          </a:r>
          <a:r>
            <a:rPr lang="fr-BE" dirty="0" smtClean="0"/>
            <a:t> </a:t>
          </a:r>
          <a:r>
            <a:rPr lang="fr-BE" dirty="0" err="1" smtClean="0"/>
            <a:t>checks</a:t>
          </a:r>
          <a:endParaRPr lang="fr-BE" dirty="0"/>
        </a:p>
      </dgm:t>
    </dgm:pt>
    <dgm:pt modelId="{2775C9D2-A0CC-41DF-8DE1-3376F1DF450A}" type="parTrans" cxnId="{EEAC1E91-3FE0-4926-941E-97528E5759B0}">
      <dgm:prSet/>
      <dgm:spPr/>
      <dgm:t>
        <a:bodyPr/>
        <a:lstStyle/>
        <a:p>
          <a:endParaRPr lang="en-GB"/>
        </a:p>
      </dgm:t>
    </dgm:pt>
    <dgm:pt modelId="{01891949-12E7-49E8-851D-F5CD6A51B803}" type="sibTrans" cxnId="{EEAC1E91-3FE0-4926-941E-97528E5759B0}">
      <dgm:prSet/>
      <dgm:spPr/>
      <dgm:t>
        <a:bodyPr/>
        <a:lstStyle/>
        <a:p>
          <a:endParaRPr lang="en-GB"/>
        </a:p>
      </dgm:t>
    </dgm:pt>
    <dgm:pt modelId="{9300413D-0756-4B64-BDEC-6F6AAA9EFB2F}">
      <dgm:prSet/>
      <dgm:spPr/>
      <dgm:t>
        <a:bodyPr/>
        <a:lstStyle/>
        <a:p>
          <a:r>
            <a:rPr lang="en-GB" dirty="0" smtClean="0"/>
            <a:t>Pre-posting declaration required</a:t>
          </a:r>
          <a:endParaRPr lang="fr-BE" dirty="0"/>
        </a:p>
      </dgm:t>
    </dgm:pt>
    <dgm:pt modelId="{9417523B-C97A-48C2-9174-1D0A256D4A19}" type="parTrans" cxnId="{8DCBD585-9CFA-4620-9B8E-C0D4EA11277F}">
      <dgm:prSet/>
      <dgm:spPr/>
      <dgm:t>
        <a:bodyPr/>
        <a:lstStyle/>
        <a:p>
          <a:endParaRPr lang="en-GB"/>
        </a:p>
      </dgm:t>
    </dgm:pt>
    <dgm:pt modelId="{E025A582-FA83-4901-81AF-03327AAA445D}" type="sibTrans" cxnId="{8DCBD585-9CFA-4620-9B8E-C0D4EA11277F}">
      <dgm:prSet/>
      <dgm:spPr/>
      <dgm:t>
        <a:bodyPr/>
        <a:lstStyle/>
        <a:p>
          <a:endParaRPr lang="en-GB"/>
        </a:p>
      </dgm:t>
    </dgm:pt>
    <dgm:pt modelId="{A190AF78-5C87-463E-9331-48D6285C938E}">
      <dgm:prSet phldrT="[Text]"/>
      <dgm:spPr/>
      <dgm:t>
        <a:bodyPr/>
        <a:lstStyle/>
        <a:p>
          <a:r>
            <a:rPr lang="en-GB" dirty="0" smtClean="0"/>
            <a:t>Number of days, specific rules for type of operations &amp; sector?</a:t>
          </a:r>
          <a:endParaRPr lang="en-GB" dirty="0"/>
        </a:p>
      </dgm:t>
    </dgm:pt>
    <dgm:pt modelId="{E0B096CB-E7CD-4A75-86D0-1BD17AA1AA96}" type="sibTrans" cxnId="{552F55ED-7CA5-446B-9C57-2A7A886592B5}">
      <dgm:prSet/>
      <dgm:spPr/>
      <dgm:t>
        <a:bodyPr/>
        <a:lstStyle/>
        <a:p>
          <a:endParaRPr lang="en-GB"/>
        </a:p>
      </dgm:t>
    </dgm:pt>
    <dgm:pt modelId="{D0A67212-A844-4D62-BAC2-9FDBECF05754}" type="parTrans" cxnId="{552F55ED-7CA5-446B-9C57-2A7A886592B5}">
      <dgm:prSet/>
      <dgm:spPr/>
      <dgm:t>
        <a:bodyPr/>
        <a:lstStyle/>
        <a:p>
          <a:endParaRPr lang="en-GB"/>
        </a:p>
      </dgm:t>
    </dgm:pt>
    <dgm:pt modelId="{9FC6936E-40C4-4681-A481-FB9136D8889D}">
      <dgm:prSet phldrT="[Text]"/>
      <dgm:spPr/>
      <dgm:t>
        <a:bodyPr/>
        <a:lstStyle/>
        <a:p>
          <a:r>
            <a:rPr lang="en-GB" dirty="0" smtClean="0"/>
            <a:t>High administrative burden (translations)</a:t>
          </a:r>
          <a:endParaRPr lang="en-GB" dirty="0"/>
        </a:p>
      </dgm:t>
    </dgm:pt>
    <dgm:pt modelId="{D44178DB-D623-4848-843A-737366D4896D}" type="parTrans" cxnId="{93001C68-C807-48D5-BEC0-28FE1E75FFF6}">
      <dgm:prSet/>
      <dgm:spPr/>
      <dgm:t>
        <a:bodyPr/>
        <a:lstStyle/>
        <a:p>
          <a:endParaRPr lang="en-GB"/>
        </a:p>
      </dgm:t>
    </dgm:pt>
    <dgm:pt modelId="{E1BA4315-6630-4AD9-AECA-B8FC06A74FEA}" type="sibTrans" cxnId="{93001C68-C807-48D5-BEC0-28FE1E75FFF6}">
      <dgm:prSet/>
      <dgm:spPr/>
      <dgm:t>
        <a:bodyPr/>
        <a:lstStyle/>
        <a:p>
          <a:endParaRPr lang="en-GB"/>
        </a:p>
      </dgm:t>
    </dgm:pt>
    <dgm:pt modelId="{8A541A67-C614-41C0-9072-5AC38C231F84}">
      <dgm:prSet phldrT="[Text]"/>
      <dgm:spPr/>
      <dgm:t>
        <a:bodyPr/>
        <a:lstStyle/>
        <a:p>
          <a:r>
            <a:rPr lang="en-US" dirty="0" smtClean="0"/>
            <a:t>Flexibility on provision of documents</a:t>
          </a:r>
          <a:endParaRPr lang="en-GB" dirty="0"/>
        </a:p>
      </dgm:t>
    </dgm:pt>
    <dgm:pt modelId="{44CFBCB6-09E8-4DD7-84A5-43DBE7304A7F}" type="parTrans" cxnId="{F96D43AB-D85A-4CCF-9D1D-0321E4F48B53}">
      <dgm:prSet/>
      <dgm:spPr/>
      <dgm:t>
        <a:bodyPr/>
        <a:lstStyle/>
        <a:p>
          <a:endParaRPr lang="en-GB"/>
        </a:p>
      </dgm:t>
    </dgm:pt>
    <dgm:pt modelId="{1BD4218F-3C55-4F37-9384-2655E69580D0}" type="sibTrans" cxnId="{F96D43AB-D85A-4CCF-9D1D-0321E4F48B53}">
      <dgm:prSet/>
      <dgm:spPr/>
      <dgm:t>
        <a:bodyPr/>
        <a:lstStyle/>
        <a:p>
          <a:endParaRPr lang="en-GB"/>
        </a:p>
      </dgm:t>
    </dgm:pt>
    <dgm:pt modelId="{4CB7878B-8F3C-4020-BF1E-775696A0BE1E}">
      <dgm:prSet phldrT="[Text]"/>
      <dgm:spPr/>
      <dgm:t>
        <a:bodyPr/>
        <a:lstStyle/>
        <a:p>
          <a:r>
            <a:rPr lang="en-US" dirty="0" smtClean="0"/>
            <a:t>Electronic documents, check at premises</a:t>
          </a:r>
          <a:endParaRPr lang="en-GB" dirty="0"/>
        </a:p>
      </dgm:t>
    </dgm:pt>
    <dgm:pt modelId="{0957049F-15B3-4EAD-910B-13C4D7644A52}" type="parTrans" cxnId="{55A7DE5E-DD9A-4762-BB85-8F1F12252942}">
      <dgm:prSet/>
      <dgm:spPr/>
      <dgm:t>
        <a:bodyPr/>
        <a:lstStyle/>
        <a:p>
          <a:endParaRPr lang="en-GB"/>
        </a:p>
      </dgm:t>
    </dgm:pt>
    <dgm:pt modelId="{90E6E762-725F-48DD-A14D-D25825CF69BE}" type="sibTrans" cxnId="{55A7DE5E-DD9A-4762-BB85-8F1F12252942}">
      <dgm:prSet/>
      <dgm:spPr/>
      <dgm:t>
        <a:bodyPr/>
        <a:lstStyle/>
        <a:p>
          <a:endParaRPr lang="en-GB"/>
        </a:p>
      </dgm:t>
    </dgm:pt>
    <dgm:pt modelId="{77A3AD41-025D-4131-8FD8-3294BC51EBD9}">
      <dgm:prSet phldrT="[Text]"/>
      <dgm:spPr/>
      <dgm:t>
        <a:bodyPr/>
        <a:lstStyle/>
        <a:p>
          <a:r>
            <a:rPr lang="fr-CH" dirty="0" smtClean="0"/>
            <a:t>Europe-</a:t>
          </a:r>
          <a:r>
            <a:rPr lang="fr-CH" dirty="0" err="1" smtClean="0"/>
            <a:t>wide</a:t>
          </a:r>
          <a:r>
            <a:rPr lang="fr-CH" dirty="0" smtClean="0"/>
            <a:t> one-stop-shop</a:t>
          </a:r>
          <a:endParaRPr lang="en-GB" dirty="0"/>
        </a:p>
      </dgm:t>
    </dgm:pt>
    <dgm:pt modelId="{E0F281EA-C767-4DE2-9B3E-CC9357BFB37C}" type="parTrans" cxnId="{38D9CB88-5960-4274-97C2-0BE06CD16559}">
      <dgm:prSet/>
      <dgm:spPr/>
      <dgm:t>
        <a:bodyPr/>
        <a:lstStyle/>
        <a:p>
          <a:endParaRPr lang="en-GB"/>
        </a:p>
      </dgm:t>
    </dgm:pt>
    <dgm:pt modelId="{C7E6925E-429B-495B-BFCD-223C1ACCC6CF}" type="sibTrans" cxnId="{38D9CB88-5960-4274-97C2-0BE06CD16559}">
      <dgm:prSet/>
      <dgm:spPr/>
      <dgm:t>
        <a:bodyPr/>
        <a:lstStyle/>
        <a:p>
          <a:endParaRPr lang="en-GB"/>
        </a:p>
      </dgm:t>
    </dgm:pt>
    <dgm:pt modelId="{AF013B92-D144-4E37-A9EA-DAC7E981B33E}">
      <dgm:prSet/>
      <dgm:spPr/>
      <dgm:t>
        <a:bodyPr/>
        <a:lstStyle/>
        <a:p>
          <a:endParaRPr lang="fr-BE" dirty="0"/>
        </a:p>
      </dgm:t>
    </dgm:pt>
    <dgm:pt modelId="{509D3B6B-84AB-44D2-A4E3-EEEB5F61473D}" type="parTrans" cxnId="{1CE48E50-6D7E-449A-9E60-5A129ECF84FD}">
      <dgm:prSet/>
      <dgm:spPr/>
      <dgm:t>
        <a:bodyPr/>
        <a:lstStyle/>
        <a:p>
          <a:endParaRPr lang="en-GB"/>
        </a:p>
      </dgm:t>
    </dgm:pt>
    <dgm:pt modelId="{F73528ED-EFA3-477C-B805-DC9F50B7F003}" type="sibTrans" cxnId="{1CE48E50-6D7E-449A-9E60-5A129ECF84FD}">
      <dgm:prSet/>
      <dgm:spPr/>
      <dgm:t>
        <a:bodyPr/>
        <a:lstStyle/>
        <a:p>
          <a:endParaRPr lang="en-GB"/>
        </a:p>
      </dgm:t>
    </dgm:pt>
    <dgm:pt modelId="{98357814-C95E-4145-BA56-820F1EB7EA16}">
      <dgm:prSet phldrT="[Text]"/>
      <dgm:spPr/>
      <dgm:t>
        <a:bodyPr/>
        <a:lstStyle/>
        <a:p>
          <a:endParaRPr lang="en-GB" dirty="0"/>
        </a:p>
      </dgm:t>
    </dgm:pt>
    <dgm:pt modelId="{048064ED-502D-4675-B077-3D4C99B65592}" type="parTrans" cxnId="{752D9EF2-4CDA-4A22-8D81-DA5F41C6CAE7}">
      <dgm:prSet/>
      <dgm:spPr/>
      <dgm:t>
        <a:bodyPr/>
        <a:lstStyle/>
        <a:p>
          <a:endParaRPr lang="en-GB"/>
        </a:p>
      </dgm:t>
    </dgm:pt>
    <dgm:pt modelId="{8B266077-5432-457F-BBFB-1285D97E6C55}" type="sibTrans" cxnId="{752D9EF2-4CDA-4A22-8D81-DA5F41C6CAE7}">
      <dgm:prSet/>
      <dgm:spPr/>
      <dgm:t>
        <a:bodyPr/>
        <a:lstStyle/>
        <a:p>
          <a:endParaRPr lang="en-GB"/>
        </a:p>
      </dgm:t>
    </dgm:pt>
    <dgm:pt modelId="{A53BCF72-6597-4035-A066-2FAB9196EB8D}">
      <dgm:prSet phldrT="[Text]"/>
      <dgm:spPr/>
      <dgm:t>
        <a:bodyPr/>
        <a:lstStyle/>
        <a:p>
          <a:endParaRPr lang="en-GB" dirty="0"/>
        </a:p>
      </dgm:t>
    </dgm:pt>
    <dgm:pt modelId="{285F140A-B46C-48FC-8B26-3AB591C365D8}" type="parTrans" cxnId="{395FE0F5-BC9F-4216-9464-5A7BEAA07999}">
      <dgm:prSet/>
      <dgm:spPr/>
      <dgm:t>
        <a:bodyPr/>
        <a:lstStyle/>
        <a:p>
          <a:endParaRPr lang="en-GB"/>
        </a:p>
      </dgm:t>
    </dgm:pt>
    <dgm:pt modelId="{B71FF0A3-E6CB-46C6-8FB8-9EBA27FDCCDC}" type="sibTrans" cxnId="{395FE0F5-BC9F-4216-9464-5A7BEAA07999}">
      <dgm:prSet/>
      <dgm:spPr/>
      <dgm:t>
        <a:bodyPr/>
        <a:lstStyle/>
        <a:p>
          <a:endParaRPr lang="en-GB"/>
        </a:p>
      </dgm:t>
    </dgm:pt>
    <dgm:pt modelId="{DF4D2F4D-81F0-451E-86F2-53EDCC8F6B19}">
      <dgm:prSet phldrT="[Text]"/>
      <dgm:spPr/>
      <dgm:t>
        <a:bodyPr/>
        <a:lstStyle/>
        <a:p>
          <a:endParaRPr lang="en-GB" dirty="0"/>
        </a:p>
      </dgm:t>
    </dgm:pt>
    <dgm:pt modelId="{D97B244E-60D2-421F-B2CA-231C73BCCF8D}" type="parTrans" cxnId="{A93588DE-3695-491B-BE53-AC389715D113}">
      <dgm:prSet/>
      <dgm:spPr/>
      <dgm:t>
        <a:bodyPr/>
        <a:lstStyle/>
        <a:p>
          <a:endParaRPr lang="en-GB"/>
        </a:p>
      </dgm:t>
    </dgm:pt>
    <dgm:pt modelId="{E4265033-9D15-4FB9-8E87-AA5AE315CB8E}" type="sibTrans" cxnId="{A93588DE-3695-491B-BE53-AC389715D113}">
      <dgm:prSet/>
      <dgm:spPr/>
      <dgm:t>
        <a:bodyPr/>
        <a:lstStyle/>
        <a:p>
          <a:endParaRPr lang="en-GB"/>
        </a:p>
      </dgm:t>
    </dgm:pt>
    <dgm:pt modelId="{3B78D732-0997-487C-80DE-8646D23F4BD2}">
      <dgm:prSet phldrT="[Text]"/>
      <dgm:spPr/>
      <dgm:t>
        <a:bodyPr/>
        <a:lstStyle/>
        <a:p>
          <a:endParaRPr lang="en-GB" dirty="0"/>
        </a:p>
      </dgm:t>
    </dgm:pt>
    <dgm:pt modelId="{F6654A71-AF66-45A5-9E96-BBABD322EB04}" type="parTrans" cxnId="{CC469AB2-5A44-4A06-BB0F-BE69AF2866C9}">
      <dgm:prSet/>
      <dgm:spPr/>
      <dgm:t>
        <a:bodyPr/>
        <a:lstStyle/>
        <a:p>
          <a:endParaRPr lang="en-GB"/>
        </a:p>
      </dgm:t>
    </dgm:pt>
    <dgm:pt modelId="{C24386F5-BD71-42BF-803D-42C575B070CE}" type="sibTrans" cxnId="{CC469AB2-5A44-4A06-BB0F-BE69AF2866C9}">
      <dgm:prSet/>
      <dgm:spPr/>
      <dgm:t>
        <a:bodyPr/>
        <a:lstStyle/>
        <a:p>
          <a:endParaRPr lang="en-GB"/>
        </a:p>
      </dgm:t>
    </dgm:pt>
    <dgm:pt modelId="{B41BE183-6557-43D2-9181-92A61F77815E}">
      <dgm:prSet phldrT="[Text]"/>
      <dgm:spPr/>
      <dgm:t>
        <a:bodyPr/>
        <a:lstStyle/>
        <a:p>
          <a:endParaRPr lang="en-GB" dirty="0"/>
        </a:p>
      </dgm:t>
    </dgm:pt>
    <dgm:pt modelId="{E1D5B63E-CA3A-4F22-BE74-640E0AFAE9E5}" type="parTrans" cxnId="{C9B39B98-9852-44AA-8DB7-33D4BF05C2FD}">
      <dgm:prSet/>
      <dgm:spPr/>
      <dgm:t>
        <a:bodyPr/>
        <a:lstStyle/>
        <a:p>
          <a:endParaRPr lang="en-GB"/>
        </a:p>
      </dgm:t>
    </dgm:pt>
    <dgm:pt modelId="{45854717-58E1-42D1-857C-1A4F1892E1EE}" type="sibTrans" cxnId="{C9B39B98-9852-44AA-8DB7-33D4BF05C2FD}">
      <dgm:prSet/>
      <dgm:spPr/>
      <dgm:t>
        <a:bodyPr/>
        <a:lstStyle/>
        <a:p>
          <a:endParaRPr lang="en-GB"/>
        </a:p>
      </dgm:t>
    </dgm:pt>
    <dgm:pt modelId="{19355B5D-F8E7-4EE9-82FF-E6C83D3CB7B4}" type="pres">
      <dgm:prSet presAssocID="{DE8444C9-6ACB-4930-BAD5-828FF67F31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F706A0E-E324-4165-BD33-19E8BE4D4AAE}" type="pres">
      <dgm:prSet presAssocID="{D691AD1D-D9A4-4350-AEA8-8D11EDBA7FD0}" presName="composite" presStyleCnt="0"/>
      <dgm:spPr/>
    </dgm:pt>
    <dgm:pt modelId="{337A5F23-3531-49AE-8A65-74F33008C1C6}" type="pres">
      <dgm:prSet presAssocID="{D691AD1D-D9A4-4350-AEA8-8D11EDBA7FD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D3A11C7-AFBE-468C-BB05-204C890D1A33}" type="pres">
      <dgm:prSet presAssocID="{D691AD1D-D9A4-4350-AEA8-8D11EDBA7FD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7538FD3-458C-4D4E-8585-D28D4C66E05C}" type="pres">
      <dgm:prSet presAssocID="{8B91F63B-EB1B-4C3C-B91A-ABA9BA65E555}" presName="space" presStyleCnt="0"/>
      <dgm:spPr/>
    </dgm:pt>
    <dgm:pt modelId="{6FB41D7A-4B1E-4B7A-A60F-A433C4FE9E95}" type="pres">
      <dgm:prSet presAssocID="{EE1EA0BF-C513-4948-B066-B2053474C225}" presName="composite" presStyleCnt="0"/>
      <dgm:spPr/>
    </dgm:pt>
    <dgm:pt modelId="{D03D802D-5C8B-40BC-BA3F-6B21A8A8EACB}" type="pres">
      <dgm:prSet presAssocID="{EE1EA0BF-C513-4948-B066-B2053474C22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E8264F7-7F28-459A-B335-AC1791F6312A}" type="pres">
      <dgm:prSet presAssocID="{EE1EA0BF-C513-4948-B066-B2053474C22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46DB79-F68A-42EF-9113-C602B6DBE921}" type="pres">
      <dgm:prSet presAssocID="{9923AFA2-D451-4A73-8828-88DD2E49EC56}" presName="space" presStyleCnt="0"/>
      <dgm:spPr/>
    </dgm:pt>
    <dgm:pt modelId="{F6E0C24A-4A8B-4961-9986-D7ADAE76A72E}" type="pres">
      <dgm:prSet presAssocID="{A29091E2-6F01-47EB-8DF4-DE93AEE1AA8A}" presName="composite" presStyleCnt="0"/>
      <dgm:spPr/>
    </dgm:pt>
    <dgm:pt modelId="{AE0D8716-00AC-46CA-A913-9ACCFA602957}" type="pres">
      <dgm:prSet presAssocID="{A29091E2-6F01-47EB-8DF4-DE93AEE1AA8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4DC9D97-A07B-4B70-8C3E-29947659CE60}" type="pres">
      <dgm:prSet presAssocID="{A29091E2-6F01-47EB-8DF4-DE93AEE1AA8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3001C68-C807-48D5-BEC0-28FE1E75FFF6}" srcId="{EE1EA0BF-C513-4948-B066-B2053474C225}" destId="{9FC6936E-40C4-4681-A481-FB9136D8889D}" srcOrd="2" destOrd="0" parTransId="{D44178DB-D623-4848-843A-737366D4896D}" sibTransId="{E1BA4315-6630-4AD9-AECA-B8FC06A74FEA}"/>
    <dgm:cxn modelId="{CC469AB2-5A44-4A06-BB0F-BE69AF2866C9}" srcId="{A29091E2-6F01-47EB-8DF4-DE93AEE1AA8A}" destId="{3B78D732-0997-487C-80DE-8646D23F4BD2}" srcOrd="1" destOrd="0" parTransId="{F6654A71-AF66-45A5-9E96-BBABD322EB04}" sibTransId="{C24386F5-BD71-42BF-803D-42C575B070CE}"/>
    <dgm:cxn modelId="{1E0D4F4B-EF20-4952-9D16-E4F5BAC949E6}" srcId="{DE8444C9-6ACB-4930-BAD5-828FF67F31F6}" destId="{EE1EA0BF-C513-4948-B066-B2053474C225}" srcOrd="1" destOrd="0" parTransId="{5F50427A-ABD4-4613-9AAA-C4AEA86B7947}" sibTransId="{9923AFA2-D451-4A73-8828-88DD2E49EC56}"/>
    <dgm:cxn modelId="{1CE48E50-6D7E-449A-9E60-5A129ECF84FD}" srcId="{D691AD1D-D9A4-4350-AEA8-8D11EDBA7FD0}" destId="{AF013B92-D144-4E37-A9EA-DAC7E981B33E}" srcOrd="3" destOrd="0" parTransId="{509D3B6B-84AB-44D2-A4E3-EEEB5F61473D}" sibTransId="{F73528ED-EFA3-477C-B805-DC9F50B7F003}"/>
    <dgm:cxn modelId="{552F55ED-7CA5-446B-9C57-2A7A886592B5}" srcId="{EE1EA0BF-C513-4948-B066-B2053474C225}" destId="{A190AF78-5C87-463E-9331-48D6285C938E}" srcOrd="0" destOrd="0" parTransId="{D0A67212-A844-4D62-BAC2-9FDBECF05754}" sibTransId="{E0B096CB-E7CD-4A75-86D0-1BD17AA1AA96}"/>
    <dgm:cxn modelId="{8A64889D-437E-4343-B0CA-8333D7EB4E53}" type="presOf" srcId="{E559F209-9279-4545-AD3D-CF96E7AFDE6B}" destId="{D4DC9D97-A07B-4B70-8C3E-29947659CE60}" srcOrd="0" destOrd="0" presId="urn:microsoft.com/office/officeart/2005/8/layout/hList1"/>
    <dgm:cxn modelId="{38D9CB88-5960-4274-97C2-0BE06CD16559}" srcId="{A29091E2-6F01-47EB-8DF4-DE93AEE1AA8A}" destId="{77A3AD41-025D-4131-8FD8-3294BC51EBD9}" srcOrd="4" destOrd="0" parTransId="{E0F281EA-C767-4DE2-9B3E-CC9357BFB37C}" sibTransId="{C7E6925E-429B-495B-BFCD-223C1ACCC6CF}"/>
    <dgm:cxn modelId="{3F5B546C-9335-48BB-94FE-997EB203534C}" srcId="{D691AD1D-D9A4-4350-AEA8-8D11EDBA7FD0}" destId="{689103DF-0EA1-4FBA-BB27-1E8CED142210}" srcOrd="0" destOrd="0" parTransId="{A84CB9A9-5FA1-48AC-A9EE-EECCB7645B96}" sibTransId="{722A8987-B641-4FA3-AFDF-5CF71F14A08B}"/>
    <dgm:cxn modelId="{F96D43AB-D85A-4CCF-9D1D-0321E4F48B53}" srcId="{EE1EA0BF-C513-4948-B066-B2053474C225}" destId="{8A541A67-C614-41C0-9072-5AC38C231F84}" srcOrd="4" destOrd="0" parTransId="{44CFBCB6-09E8-4DD7-84A5-43DBE7304A7F}" sibTransId="{1BD4218F-3C55-4F37-9384-2655E69580D0}"/>
    <dgm:cxn modelId="{22BACB28-52B1-453E-AF31-D22ECAA55113}" type="presOf" srcId="{4CB7878B-8F3C-4020-BF1E-775696A0BE1E}" destId="{D4DC9D97-A07B-4B70-8C3E-29947659CE60}" srcOrd="0" destOrd="2" presId="urn:microsoft.com/office/officeart/2005/8/layout/hList1"/>
    <dgm:cxn modelId="{10C5F950-4DEB-40CB-9B84-A2B53631C3D9}" type="presOf" srcId="{EE1EA0BF-C513-4948-B066-B2053474C225}" destId="{D03D802D-5C8B-40BC-BA3F-6B21A8A8EACB}" srcOrd="0" destOrd="0" presId="urn:microsoft.com/office/officeart/2005/8/layout/hList1"/>
    <dgm:cxn modelId="{8AB0D5B4-EE63-4DF2-9915-4F1F1E48FFA4}" type="presOf" srcId="{0E3DD1C8-EFD5-42A4-A104-5391FEFB7090}" destId="{6D3A11C7-AFBE-468C-BB05-204C890D1A33}" srcOrd="0" destOrd="2" presId="urn:microsoft.com/office/officeart/2005/8/layout/hList1"/>
    <dgm:cxn modelId="{B43DC3D1-5E54-45BA-BE1B-2FB47C34934E}" srcId="{DE8444C9-6ACB-4930-BAD5-828FF67F31F6}" destId="{D691AD1D-D9A4-4350-AEA8-8D11EDBA7FD0}" srcOrd="0" destOrd="0" parTransId="{CB174917-FB18-4DE5-82A2-71F12A212179}" sibTransId="{8B91F63B-EB1B-4C3C-B91A-ABA9BA65E555}"/>
    <dgm:cxn modelId="{912AE154-4E68-4F50-A9FF-A3A169AC2406}" srcId="{DE8444C9-6ACB-4930-BAD5-828FF67F31F6}" destId="{A29091E2-6F01-47EB-8DF4-DE93AEE1AA8A}" srcOrd="2" destOrd="0" parTransId="{B8429EC8-9648-4079-BAF7-BE1BB7F8A561}" sibTransId="{3628B1E2-7DFC-4B81-90FD-35A6B70C473E}"/>
    <dgm:cxn modelId="{8836319B-3E40-47F2-B7A6-67A76B889065}" type="presOf" srcId="{98357814-C95E-4145-BA56-820F1EB7EA16}" destId="{2E8264F7-7F28-459A-B335-AC1791F6312A}" srcOrd="0" destOrd="1" presId="urn:microsoft.com/office/officeart/2005/8/layout/hList1"/>
    <dgm:cxn modelId="{48FD3606-39A3-4AD2-8346-FD421E2653B8}" type="presOf" srcId="{B41BE183-6557-43D2-9181-92A61F77815E}" destId="{6D3A11C7-AFBE-468C-BB05-204C890D1A33}" srcOrd="0" destOrd="1" presId="urn:microsoft.com/office/officeart/2005/8/layout/hList1"/>
    <dgm:cxn modelId="{45D7A03B-7C76-4F19-AE47-4D711EA69DE9}" type="presOf" srcId="{9FC6936E-40C4-4681-A481-FB9136D8889D}" destId="{2E8264F7-7F28-459A-B335-AC1791F6312A}" srcOrd="0" destOrd="2" presId="urn:microsoft.com/office/officeart/2005/8/layout/hList1"/>
    <dgm:cxn modelId="{F0308536-1396-4E05-856F-2957512B95C6}" type="presOf" srcId="{8A541A67-C614-41C0-9072-5AC38C231F84}" destId="{2E8264F7-7F28-459A-B335-AC1791F6312A}" srcOrd="0" destOrd="4" presId="urn:microsoft.com/office/officeart/2005/8/layout/hList1"/>
    <dgm:cxn modelId="{0BAD10F0-25B5-4CD9-9CEA-F6D038F6DAFC}" srcId="{A29091E2-6F01-47EB-8DF4-DE93AEE1AA8A}" destId="{E559F209-9279-4545-AD3D-CF96E7AFDE6B}" srcOrd="0" destOrd="0" parTransId="{104F6D1D-2F99-4A50-BBA1-3AE20C3ECD82}" sibTransId="{7D98D76C-9FB2-431D-9C51-89868FB69E01}"/>
    <dgm:cxn modelId="{EF482ADB-1672-484F-9980-27076E350B39}" type="presOf" srcId="{AF013B92-D144-4E37-A9EA-DAC7E981B33E}" destId="{6D3A11C7-AFBE-468C-BB05-204C890D1A33}" srcOrd="0" destOrd="3" presId="urn:microsoft.com/office/officeart/2005/8/layout/hList1"/>
    <dgm:cxn modelId="{C9B39B98-9852-44AA-8DB7-33D4BF05C2FD}" srcId="{D691AD1D-D9A4-4350-AEA8-8D11EDBA7FD0}" destId="{B41BE183-6557-43D2-9181-92A61F77815E}" srcOrd="1" destOrd="0" parTransId="{E1D5B63E-CA3A-4F22-BE74-640E0AFAE9E5}" sibTransId="{45854717-58E1-42D1-857C-1A4F1892E1EE}"/>
    <dgm:cxn modelId="{8DCBD585-9CFA-4620-9B8E-C0D4EA11277F}" srcId="{D691AD1D-D9A4-4350-AEA8-8D11EDBA7FD0}" destId="{9300413D-0756-4B64-BDEC-6F6AAA9EFB2F}" srcOrd="4" destOrd="0" parTransId="{9417523B-C97A-48C2-9174-1D0A256D4A19}" sibTransId="{E025A582-FA83-4901-81AF-03327AAA445D}"/>
    <dgm:cxn modelId="{B25653F9-2BE2-4F8B-AB5D-EF5A470225BF}" type="presOf" srcId="{D691AD1D-D9A4-4350-AEA8-8D11EDBA7FD0}" destId="{337A5F23-3531-49AE-8A65-74F33008C1C6}" srcOrd="0" destOrd="0" presId="urn:microsoft.com/office/officeart/2005/8/layout/hList1"/>
    <dgm:cxn modelId="{7457A3BC-B0DB-4596-A5D4-7E074038837D}" type="presOf" srcId="{DE8444C9-6ACB-4930-BAD5-828FF67F31F6}" destId="{19355B5D-F8E7-4EE9-82FF-E6C83D3CB7B4}" srcOrd="0" destOrd="0" presId="urn:microsoft.com/office/officeart/2005/8/layout/hList1"/>
    <dgm:cxn modelId="{55A7DE5E-DD9A-4762-BB85-8F1F12252942}" srcId="{A29091E2-6F01-47EB-8DF4-DE93AEE1AA8A}" destId="{4CB7878B-8F3C-4020-BF1E-775696A0BE1E}" srcOrd="2" destOrd="0" parTransId="{0957049F-15B3-4EAD-910B-13C4D7644A52}" sibTransId="{90E6E762-725F-48DD-A14D-D25825CF69BE}"/>
    <dgm:cxn modelId="{44B4850F-87A9-45EA-BB6B-39BAFBB0BCCC}" type="presOf" srcId="{A29091E2-6F01-47EB-8DF4-DE93AEE1AA8A}" destId="{AE0D8716-00AC-46CA-A913-9ACCFA602957}" srcOrd="0" destOrd="0" presId="urn:microsoft.com/office/officeart/2005/8/layout/hList1"/>
    <dgm:cxn modelId="{BC970DE2-42D0-41FF-BCDE-7824ABEEC93E}" type="presOf" srcId="{A190AF78-5C87-463E-9331-48D6285C938E}" destId="{2E8264F7-7F28-459A-B335-AC1791F6312A}" srcOrd="0" destOrd="0" presId="urn:microsoft.com/office/officeart/2005/8/layout/hList1"/>
    <dgm:cxn modelId="{CF771C93-3C4E-4A8F-9C91-614F6CBB6DA2}" type="presOf" srcId="{DF4D2F4D-81F0-451E-86F2-53EDCC8F6B19}" destId="{D4DC9D97-A07B-4B70-8C3E-29947659CE60}" srcOrd="0" destOrd="3" presId="urn:microsoft.com/office/officeart/2005/8/layout/hList1"/>
    <dgm:cxn modelId="{FCB89DDE-A614-48F7-87BF-6114091F440B}" type="presOf" srcId="{A53BCF72-6597-4035-A066-2FAB9196EB8D}" destId="{2E8264F7-7F28-459A-B335-AC1791F6312A}" srcOrd="0" destOrd="3" presId="urn:microsoft.com/office/officeart/2005/8/layout/hList1"/>
    <dgm:cxn modelId="{A93588DE-3695-491B-BE53-AC389715D113}" srcId="{A29091E2-6F01-47EB-8DF4-DE93AEE1AA8A}" destId="{DF4D2F4D-81F0-451E-86F2-53EDCC8F6B19}" srcOrd="3" destOrd="0" parTransId="{D97B244E-60D2-421F-B2CA-231C73BCCF8D}" sibTransId="{E4265033-9D15-4FB9-8E87-AA5AE315CB8E}"/>
    <dgm:cxn modelId="{81E57A92-9D1F-4A3D-8271-02BD9A607D35}" type="presOf" srcId="{689103DF-0EA1-4FBA-BB27-1E8CED142210}" destId="{6D3A11C7-AFBE-468C-BB05-204C890D1A33}" srcOrd="0" destOrd="0" presId="urn:microsoft.com/office/officeart/2005/8/layout/hList1"/>
    <dgm:cxn modelId="{6F098F4E-99B4-4B83-BE6C-96A3211A1779}" type="presOf" srcId="{9300413D-0756-4B64-BDEC-6F6AAA9EFB2F}" destId="{6D3A11C7-AFBE-468C-BB05-204C890D1A33}" srcOrd="0" destOrd="4" presId="urn:microsoft.com/office/officeart/2005/8/layout/hList1"/>
    <dgm:cxn modelId="{EEAC1E91-3FE0-4926-941E-97528E5759B0}" srcId="{D691AD1D-D9A4-4350-AEA8-8D11EDBA7FD0}" destId="{0E3DD1C8-EFD5-42A4-A104-5391FEFB7090}" srcOrd="2" destOrd="0" parTransId="{2775C9D2-A0CC-41DF-8DE1-3376F1DF450A}" sibTransId="{01891949-12E7-49E8-851D-F5CD6A51B803}"/>
    <dgm:cxn modelId="{75726E12-405D-4B43-BC1F-71AC67A6BA01}" type="presOf" srcId="{3B78D732-0997-487C-80DE-8646D23F4BD2}" destId="{D4DC9D97-A07B-4B70-8C3E-29947659CE60}" srcOrd="0" destOrd="1" presId="urn:microsoft.com/office/officeart/2005/8/layout/hList1"/>
    <dgm:cxn modelId="{1C6E1787-31C3-4B2C-8649-BA9847DA28EA}" type="presOf" srcId="{77A3AD41-025D-4131-8FD8-3294BC51EBD9}" destId="{D4DC9D97-A07B-4B70-8C3E-29947659CE60}" srcOrd="0" destOrd="4" presId="urn:microsoft.com/office/officeart/2005/8/layout/hList1"/>
    <dgm:cxn modelId="{752D9EF2-4CDA-4A22-8D81-DA5F41C6CAE7}" srcId="{EE1EA0BF-C513-4948-B066-B2053474C225}" destId="{98357814-C95E-4145-BA56-820F1EB7EA16}" srcOrd="1" destOrd="0" parTransId="{048064ED-502D-4675-B077-3D4C99B65592}" sibTransId="{8B266077-5432-457F-BBFB-1285D97E6C55}"/>
    <dgm:cxn modelId="{395FE0F5-BC9F-4216-9464-5A7BEAA07999}" srcId="{EE1EA0BF-C513-4948-B066-B2053474C225}" destId="{A53BCF72-6597-4035-A066-2FAB9196EB8D}" srcOrd="3" destOrd="0" parTransId="{285F140A-B46C-48FC-8B26-3AB591C365D8}" sibTransId="{B71FF0A3-E6CB-46C6-8FB8-9EBA27FDCCDC}"/>
    <dgm:cxn modelId="{2AA75E5B-0CCF-4554-9020-8BB83C010C73}" type="presParOf" srcId="{19355B5D-F8E7-4EE9-82FF-E6C83D3CB7B4}" destId="{8F706A0E-E324-4165-BD33-19E8BE4D4AAE}" srcOrd="0" destOrd="0" presId="urn:microsoft.com/office/officeart/2005/8/layout/hList1"/>
    <dgm:cxn modelId="{28068F8F-2E68-4DC3-BBDC-42FB858ACEE1}" type="presParOf" srcId="{8F706A0E-E324-4165-BD33-19E8BE4D4AAE}" destId="{337A5F23-3531-49AE-8A65-74F33008C1C6}" srcOrd="0" destOrd="0" presId="urn:microsoft.com/office/officeart/2005/8/layout/hList1"/>
    <dgm:cxn modelId="{DD4EC881-8BD8-4010-AE90-F2F18E1E1BB7}" type="presParOf" srcId="{8F706A0E-E324-4165-BD33-19E8BE4D4AAE}" destId="{6D3A11C7-AFBE-468C-BB05-204C890D1A33}" srcOrd="1" destOrd="0" presId="urn:microsoft.com/office/officeart/2005/8/layout/hList1"/>
    <dgm:cxn modelId="{16FDE20F-8D19-460A-9E2F-903E1CB9AB5D}" type="presParOf" srcId="{19355B5D-F8E7-4EE9-82FF-E6C83D3CB7B4}" destId="{B7538FD3-458C-4D4E-8585-D28D4C66E05C}" srcOrd="1" destOrd="0" presId="urn:microsoft.com/office/officeart/2005/8/layout/hList1"/>
    <dgm:cxn modelId="{FC25B674-BDD3-400E-97B9-96F1E1999BAC}" type="presParOf" srcId="{19355B5D-F8E7-4EE9-82FF-E6C83D3CB7B4}" destId="{6FB41D7A-4B1E-4B7A-A60F-A433C4FE9E95}" srcOrd="2" destOrd="0" presId="urn:microsoft.com/office/officeart/2005/8/layout/hList1"/>
    <dgm:cxn modelId="{196888A7-F88E-4827-905A-CF6D9D38C54A}" type="presParOf" srcId="{6FB41D7A-4B1E-4B7A-A60F-A433C4FE9E95}" destId="{D03D802D-5C8B-40BC-BA3F-6B21A8A8EACB}" srcOrd="0" destOrd="0" presId="urn:microsoft.com/office/officeart/2005/8/layout/hList1"/>
    <dgm:cxn modelId="{9506EC0B-32B6-4EA8-BEC2-9AF0BEA0658D}" type="presParOf" srcId="{6FB41D7A-4B1E-4B7A-A60F-A433C4FE9E95}" destId="{2E8264F7-7F28-459A-B335-AC1791F6312A}" srcOrd="1" destOrd="0" presId="urn:microsoft.com/office/officeart/2005/8/layout/hList1"/>
    <dgm:cxn modelId="{9E548B02-3AB2-4C05-AC90-B6ECBDA2CD00}" type="presParOf" srcId="{19355B5D-F8E7-4EE9-82FF-E6C83D3CB7B4}" destId="{2A46DB79-F68A-42EF-9113-C602B6DBE921}" srcOrd="3" destOrd="0" presId="urn:microsoft.com/office/officeart/2005/8/layout/hList1"/>
    <dgm:cxn modelId="{F03FA410-13B6-45D9-A842-EB866F6B4E44}" type="presParOf" srcId="{19355B5D-F8E7-4EE9-82FF-E6C83D3CB7B4}" destId="{F6E0C24A-4A8B-4961-9986-D7ADAE76A72E}" srcOrd="4" destOrd="0" presId="urn:microsoft.com/office/officeart/2005/8/layout/hList1"/>
    <dgm:cxn modelId="{9FCF782B-A7CA-4F54-8D8C-573376276BB6}" type="presParOf" srcId="{F6E0C24A-4A8B-4961-9986-D7ADAE76A72E}" destId="{AE0D8716-00AC-46CA-A913-9ACCFA602957}" srcOrd="0" destOrd="0" presId="urn:microsoft.com/office/officeart/2005/8/layout/hList1"/>
    <dgm:cxn modelId="{F186A3DC-807C-400A-9DD2-4E9614F5088D}" type="presParOf" srcId="{F6E0C24A-4A8B-4961-9986-D7ADAE76A72E}" destId="{D4DC9D97-A07B-4B70-8C3E-29947659CE6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557B655-CF48-4E35-A801-90495B0659F6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BE"/>
        </a:p>
      </dgm:t>
    </dgm:pt>
    <dgm:pt modelId="{2BB8C61E-BBF2-4873-B18D-0A462900B5F1}">
      <dgm:prSet phldrT="[Text]"/>
      <dgm:spPr/>
      <dgm:t>
        <a:bodyPr/>
        <a:lstStyle/>
        <a:p>
          <a:r>
            <a:rPr lang="en-GB" dirty="0" smtClean="0"/>
            <a:t>EC proposal</a:t>
          </a:r>
          <a:endParaRPr lang="fr-BE" dirty="0"/>
        </a:p>
      </dgm:t>
    </dgm:pt>
    <dgm:pt modelId="{4D98A104-3540-419B-B057-8D29CDD2DEE6}" type="parTrans" cxnId="{45365C30-CB38-4B40-AC2A-7138C948D926}">
      <dgm:prSet/>
      <dgm:spPr/>
      <dgm:t>
        <a:bodyPr/>
        <a:lstStyle/>
        <a:p>
          <a:endParaRPr lang="fr-BE"/>
        </a:p>
      </dgm:t>
    </dgm:pt>
    <dgm:pt modelId="{9CC3F53C-8829-40CD-BC25-C3972E80F35E}" type="sibTrans" cxnId="{45365C30-CB38-4B40-AC2A-7138C948D926}">
      <dgm:prSet/>
      <dgm:spPr/>
      <dgm:t>
        <a:bodyPr/>
        <a:lstStyle/>
        <a:p>
          <a:endParaRPr lang="fr-BE"/>
        </a:p>
      </dgm:t>
    </dgm:pt>
    <dgm:pt modelId="{1A7EF94F-5785-46B1-A641-B2CEB8C47882}">
      <dgm:prSet phldrT="[Text]" custT="1"/>
      <dgm:spPr/>
      <dgm:t>
        <a:bodyPr/>
        <a:lstStyle/>
        <a:p>
          <a:r>
            <a:rPr lang="en-US" sz="1400" dirty="0" smtClean="0"/>
            <a:t>Rolling reference period: 2 regular weekly rests and 2 reduced possible, compensation end 3</a:t>
          </a:r>
          <a:r>
            <a:rPr lang="en-US" sz="1400" baseline="30000" dirty="0" smtClean="0"/>
            <a:t>rd</a:t>
          </a:r>
          <a:r>
            <a:rPr lang="en-US" sz="1400" dirty="0" smtClean="0"/>
            <a:t> week</a:t>
          </a:r>
          <a:endParaRPr lang="fr-BE" sz="1400" dirty="0"/>
        </a:p>
      </dgm:t>
    </dgm:pt>
    <dgm:pt modelId="{260A3B47-07C0-47BA-9419-65A23B186CF5}" type="parTrans" cxnId="{8D35E3CF-AA8A-493B-8469-749BB666A472}">
      <dgm:prSet/>
      <dgm:spPr/>
      <dgm:t>
        <a:bodyPr/>
        <a:lstStyle/>
        <a:p>
          <a:endParaRPr lang="fr-BE"/>
        </a:p>
      </dgm:t>
    </dgm:pt>
    <dgm:pt modelId="{B7EE6DAB-2E05-4E78-9207-2A5D9DE16AE9}" type="sibTrans" cxnId="{8D35E3CF-AA8A-493B-8469-749BB666A472}">
      <dgm:prSet/>
      <dgm:spPr/>
      <dgm:t>
        <a:bodyPr/>
        <a:lstStyle/>
        <a:p>
          <a:endParaRPr lang="fr-BE"/>
        </a:p>
      </dgm:t>
    </dgm:pt>
    <dgm:pt modelId="{2A6B8DB9-DA9F-4DD7-BF2B-88D0D154AA49}">
      <dgm:prSet phldrT="[Text]"/>
      <dgm:spPr/>
      <dgm:t>
        <a:bodyPr/>
        <a:lstStyle/>
        <a:p>
          <a:r>
            <a:rPr lang="en-GB" dirty="0" smtClean="0"/>
            <a:t>IRU view </a:t>
          </a:r>
          <a:endParaRPr lang="fr-BE" dirty="0"/>
        </a:p>
      </dgm:t>
    </dgm:pt>
    <dgm:pt modelId="{0610B8D5-42FB-43A4-B6AA-A33C0D0E65D7}" type="parTrans" cxnId="{18245F67-0B3E-4790-AFA2-A5DC8AD7EDCF}">
      <dgm:prSet/>
      <dgm:spPr/>
      <dgm:t>
        <a:bodyPr/>
        <a:lstStyle/>
        <a:p>
          <a:endParaRPr lang="fr-BE"/>
        </a:p>
      </dgm:t>
    </dgm:pt>
    <dgm:pt modelId="{E84E019F-C203-4CED-8CE8-349568807993}" type="sibTrans" cxnId="{18245F67-0B3E-4790-AFA2-A5DC8AD7EDCF}">
      <dgm:prSet/>
      <dgm:spPr/>
      <dgm:t>
        <a:bodyPr/>
        <a:lstStyle/>
        <a:p>
          <a:endParaRPr lang="fr-BE"/>
        </a:p>
      </dgm:t>
    </dgm:pt>
    <dgm:pt modelId="{BE2E6143-3080-455C-B46A-CF9AEEE04E02}">
      <dgm:prSet phldrT="[Text]" custT="1"/>
      <dgm:spPr/>
      <dgm:t>
        <a:bodyPr/>
        <a:lstStyle/>
        <a:p>
          <a:r>
            <a:rPr lang="en-GB" sz="1400" dirty="0" smtClean="0">
              <a:latin typeface="+mn-lt"/>
            </a:rPr>
            <a:t>Flexibility for operators (</a:t>
          </a:r>
          <a:r>
            <a:rPr lang="en-US" sz="1400" dirty="0" smtClean="0">
              <a:latin typeface="+mn-lt"/>
            </a:rPr>
            <a:t>compensation at end 4th week)</a:t>
          </a:r>
          <a:endParaRPr lang="fr-BE" sz="1400" dirty="0">
            <a:latin typeface="+mn-lt"/>
          </a:endParaRPr>
        </a:p>
      </dgm:t>
    </dgm:pt>
    <dgm:pt modelId="{006945E3-4FD2-4218-9753-D59091898533}" type="parTrans" cxnId="{FB7C3646-C14E-4F09-9DEF-56AF1927DE48}">
      <dgm:prSet/>
      <dgm:spPr/>
      <dgm:t>
        <a:bodyPr/>
        <a:lstStyle/>
        <a:p>
          <a:endParaRPr lang="fr-BE"/>
        </a:p>
      </dgm:t>
    </dgm:pt>
    <dgm:pt modelId="{D6A1415A-BD00-4968-AD1E-6BABA07789B9}" type="sibTrans" cxnId="{FB7C3646-C14E-4F09-9DEF-56AF1927DE48}">
      <dgm:prSet/>
      <dgm:spPr/>
      <dgm:t>
        <a:bodyPr/>
        <a:lstStyle/>
        <a:p>
          <a:endParaRPr lang="fr-BE"/>
        </a:p>
      </dgm:t>
    </dgm:pt>
    <dgm:pt modelId="{6C9DBB76-FC2C-403B-8A90-B0DA294C86D1}">
      <dgm:prSet phldrT="[Text]"/>
      <dgm:spPr/>
      <dgm:t>
        <a:bodyPr/>
        <a:lstStyle/>
        <a:p>
          <a:r>
            <a:rPr lang="en-GB" dirty="0" smtClean="0"/>
            <a:t>Alternatives</a:t>
          </a:r>
          <a:endParaRPr lang="fr-BE" dirty="0"/>
        </a:p>
      </dgm:t>
    </dgm:pt>
    <dgm:pt modelId="{37969ED2-EDC8-487F-91D1-CF2AE2B38D06}" type="parTrans" cxnId="{6FBB8E9E-4BBA-48B2-A0C1-3FC6A242FD75}">
      <dgm:prSet/>
      <dgm:spPr/>
      <dgm:t>
        <a:bodyPr/>
        <a:lstStyle/>
        <a:p>
          <a:endParaRPr lang="fr-BE"/>
        </a:p>
      </dgm:t>
    </dgm:pt>
    <dgm:pt modelId="{6EDA45DF-7CCC-485C-B582-2BCF28343C9B}" type="sibTrans" cxnId="{6FBB8E9E-4BBA-48B2-A0C1-3FC6A242FD75}">
      <dgm:prSet/>
      <dgm:spPr/>
      <dgm:t>
        <a:bodyPr/>
        <a:lstStyle/>
        <a:p>
          <a:endParaRPr lang="fr-BE"/>
        </a:p>
      </dgm:t>
    </dgm:pt>
    <dgm:pt modelId="{37263BA8-6112-4C4B-ADB4-CB2D59FEC35C}">
      <dgm:prSet phldrT="[Text]" custT="1"/>
      <dgm:spPr/>
      <dgm:t>
        <a:bodyPr/>
        <a:lstStyle/>
        <a:p>
          <a:r>
            <a:rPr lang="en-GB" sz="1400" dirty="0" smtClean="0"/>
            <a:t>Further flexibility on returning home and spending free time</a:t>
          </a:r>
          <a:endParaRPr lang="fr-BE" sz="1400" dirty="0"/>
        </a:p>
      </dgm:t>
    </dgm:pt>
    <dgm:pt modelId="{9C61E30C-CD57-46FF-92AD-DF44E7ACEF86}" type="parTrans" cxnId="{24EA61FD-7D3C-460B-995E-7599EC7405AC}">
      <dgm:prSet/>
      <dgm:spPr/>
      <dgm:t>
        <a:bodyPr/>
        <a:lstStyle/>
        <a:p>
          <a:endParaRPr lang="fr-BE"/>
        </a:p>
      </dgm:t>
    </dgm:pt>
    <dgm:pt modelId="{CC770B1C-32FC-41D9-8106-E01CAAED84F3}" type="sibTrans" cxnId="{24EA61FD-7D3C-460B-995E-7599EC7405AC}">
      <dgm:prSet/>
      <dgm:spPr/>
      <dgm:t>
        <a:bodyPr/>
        <a:lstStyle/>
        <a:p>
          <a:endParaRPr lang="fr-BE"/>
        </a:p>
      </dgm:t>
    </dgm:pt>
    <dgm:pt modelId="{AC115C94-3571-495C-A3A5-B730ABDCE8E0}">
      <dgm:prSet custT="1"/>
      <dgm:spPr/>
      <dgm:t>
        <a:bodyPr/>
        <a:lstStyle/>
        <a:p>
          <a:r>
            <a:rPr lang="en-GB" sz="1400" dirty="0" smtClean="0"/>
            <a:t>No weekly rest in the cabin, return home once/month</a:t>
          </a:r>
        </a:p>
      </dgm:t>
    </dgm:pt>
    <dgm:pt modelId="{21886190-9B4F-48DF-B28A-C822E71536D2}" type="parTrans" cxnId="{6FBFDAF2-54FD-4CA7-B349-058757F00EF8}">
      <dgm:prSet/>
      <dgm:spPr/>
      <dgm:t>
        <a:bodyPr/>
        <a:lstStyle/>
        <a:p>
          <a:endParaRPr lang="fr-BE"/>
        </a:p>
      </dgm:t>
    </dgm:pt>
    <dgm:pt modelId="{E2D4A208-2834-4335-8109-B6E85F2A81FF}" type="sibTrans" cxnId="{6FBFDAF2-54FD-4CA7-B349-058757F00EF8}">
      <dgm:prSet/>
      <dgm:spPr/>
      <dgm:t>
        <a:bodyPr/>
        <a:lstStyle/>
        <a:p>
          <a:endParaRPr lang="fr-BE"/>
        </a:p>
      </dgm:t>
    </dgm:pt>
    <dgm:pt modelId="{6F3EA183-1EA0-4DA0-BB7F-C9D04EB4EEF4}">
      <dgm:prSet phldrT="[Text]" custT="1"/>
      <dgm:spPr/>
      <dgm:t>
        <a:bodyPr/>
        <a:lstStyle/>
        <a:p>
          <a:r>
            <a:rPr lang="en-GB" sz="1400" dirty="0" smtClean="0"/>
            <a:t>Multi-manning (45-minute break 2</a:t>
          </a:r>
          <a:r>
            <a:rPr lang="en-GB" sz="1400" baseline="30000" dirty="0" smtClean="0"/>
            <a:t>nd</a:t>
          </a:r>
          <a:r>
            <a:rPr lang="en-GB" sz="1400" dirty="0" smtClean="0"/>
            <a:t> driver in vehicle) </a:t>
          </a:r>
          <a:endParaRPr lang="fr-BE" sz="1400" dirty="0"/>
        </a:p>
      </dgm:t>
    </dgm:pt>
    <dgm:pt modelId="{C2C017F7-85DD-4012-A9B5-799C7ECEB820}" type="parTrans" cxnId="{E1AE6D36-788D-42DF-A960-5F3C4C4D32D4}">
      <dgm:prSet/>
      <dgm:spPr/>
      <dgm:t>
        <a:bodyPr/>
        <a:lstStyle/>
        <a:p>
          <a:endParaRPr lang="en-GB"/>
        </a:p>
      </dgm:t>
    </dgm:pt>
    <dgm:pt modelId="{4C095C43-E6BA-4972-AAFA-D9A5FA7CA9F2}" type="sibTrans" cxnId="{E1AE6D36-788D-42DF-A960-5F3C4C4D32D4}">
      <dgm:prSet/>
      <dgm:spPr/>
      <dgm:t>
        <a:bodyPr/>
        <a:lstStyle/>
        <a:p>
          <a:endParaRPr lang="en-GB"/>
        </a:p>
      </dgm:t>
    </dgm:pt>
    <dgm:pt modelId="{EB65431F-327B-42D2-9393-BBF952315190}">
      <dgm:prSet phldrT="[Text]" custT="1"/>
      <dgm:spPr/>
      <dgm:t>
        <a:bodyPr/>
        <a:lstStyle/>
        <a:p>
          <a:r>
            <a:rPr lang="en-US" sz="1400" dirty="0" smtClean="0">
              <a:latin typeface="+mn-lt"/>
            </a:rPr>
            <a:t>Maintain daily compensation </a:t>
          </a:r>
          <a:r>
            <a:rPr lang="en-US" sz="1400" dirty="0" smtClean="0">
              <a:latin typeface="+mn-lt"/>
            </a:rPr>
            <a:t>of weekly rest to daily rest</a:t>
          </a:r>
          <a:endParaRPr lang="fr-BE" sz="1400" dirty="0">
            <a:latin typeface="+mn-lt"/>
          </a:endParaRPr>
        </a:p>
      </dgm:t>
    </dgm:pt>
    <dgm:pt modelId="{07FB979A-8081-47C3-B8E5-DEFDE841BEBB}" type="parTrans" cxnId="{8058C765-3F39-42BD-AE02-14D8C9E38A63}">
      <dgm:prSet/>
      <dgm:spPr/>
      <dgm:t>
        <a:bodyPr/>
        <a:lstStyle/>
        <a:p>
          <a:endParaRPr lang="en-GB"/>
        </a:p>
      </dgm:t>
    </dgm:pt>
    <dgm:pt modelId="{5877B577-46C3-4E2C-99F1-72B006923961}" type="sibTrans" cxnId="{8058C765-3F39-42BD-AE02-14D8C9E38A63}">
      <dgm:prSet/>
      <dgm:spPr/>
      <dgm:t>
        <a:bodyPr/>
        <a:lstStyle/>
        <a:p>
          <a:endParaRPr lang="en-GB"/>
        </a:p>
      </dgm:t>
    </dgm:pt>
    <dgm:pt modelId="{BD05F3AA-9C73-42E7-8F5E-17D8E6EE36BA}">
      <dgm:prSet phldrT="[Text]" custT="1"/>
      <dgm:spPr/>
      <dgm:t>
        <a:bodyPr/>
        <a:lstStyle/>
        <a:p>
          <a:r>
            <a:rPr lang="en-GB" sz="1400" dirty="0" smtClean="0">
              <a:latin typeface="+mn-lt"/>
            </a:rPr>
            <a:t>Right to leave cabin, no obligation (adequate facilities?)</a:t>
          </a:r>
          <a:endParaRPr lang="fr-BE" sz="1400" dirty="0"/>
        </a:p>
      </dgm:t>
    </dgm:pt>
    <dgm:pt modelId="{B9E33009-9B93-40B4-A281-F12744326BFC}" type="parTrans" cxnId="{3DD8F27A-F8CA-421C-94E4-86E8C52BCA18}">
      <dgm:prSet/>
      <dgm:spPr/>
      <dgm:t>
        <a:bodyPr/>
        <a:lstStyle/>
        <a:p>
          <a:endParaRPr lang="en-GB"/>
        </a:p>
      </dgm:t>
    </dgm:pt>
    <dgm:pt modelId="{90DF05E5-2E5B-4B51-A96A-DAD6312FEF5A}" type="sibTrans" cxnId="{3DD8F27A-F8CA-421C-94E4-86E8C52BCA18}">
      <dgm:prSet/>
      <dgm:spPr/>
      <dgm:t>
        <a:bodyPr/>
        <a:lstStyle/>
        <a:p>
          <a:endParaRPr lang="en-GB"/>
        </a:p>
      </dgm:t>
    </dgm:pt>
    <dgm:pt modelId="{356642EA-B19C-49B1-9F20-215009E7DCB3}">
      <dgm:prSet phldrT="[Text]" custT="1"/>
      <dgm:spPr/>
      <dgm:t>
        <a:bodyPr/>
        <a:lstStyle/>
        <a:p>
          <a:r>
            <a:rPr lang="en-GB" sz="1400" dirty="0" smtClean="0">
              <a:latin typeface="+mn-lt"/>
            </a:rPr>
            <a:t>Proof of secure parking as pre-condition for </a:t>
          </a:r>
          <a:r>
            <a:rPr lang="en-GB" sz="1400" dirty="0" smtClean="0">
              <a:latin typeface="+mn-lt"/>
              <a:cs typeface="Arial" panose="020B0604020202020204" pitchFamily="34" charset="0"/>
            </a:rPr>
            <a:t>′</a:t>
          </a:r>
          <a:r>
            <a:rPr lang="en-GB" sz="1400" dirty="0" smtClean="0">
              <a:latin typeface="+mn-lt"/>
            </a:rPr>
            <a:t>cabin deal</a:t>
          </a:r>
          <a:r>
            <a:rPr lang="en-GB" sz="1400" dirty="0" smtClean="0">
              <a:latin typeface="+mn-lt"/>
              <a:cs typeface="Arial" panose="020B0604020202020204" pitchFamily="34" charset="0"/>
            </a:rPr>
            <a:t>′</a:t>
          </a:r>
          <a:endParaRPr lang="fr-CH" sz="1400" dirty="0" smtClean="0">
            <a:latin typeface="+mn-lt"/>
          </a:endParaRPr>
        </a:p>
      </dgm:t>
    </dgm:pt>
    <dgm:pt modelId="{8434C863-9FBE-4A07-86A3-286194392C84}" type="parTrans" cxnId="{1B9D3F41-2218-4783-970A-3D84A9AAFB92}">
      <dgm:prSet/>
      <dgm:spPr/>
      <dgm:t>
        <a:bodyPr/>
        <a:lstStyle/>
        <a:p>
          <a:endParaRPr lang="fr-CH"/>
        </a:p>
      </dgm:t>
    </dgm:pt>
    <dgm:pt modelId="{BD2FC7CF-FE15-491A-A87F-37085DC8E01C}" type="sibTrans" cxnId="{1B9D3F41-2218-4783-970A-3D84A9AAFB92}">
      <dgm:prSet/>
      <dgm:spPr/>
      <dgm:t>
        <a:bodyPr/>
        <a:lstStyle/>
        <a:p>
          <a:endParaRPr lang="fr-CH"/>
        </a:p>
      </dgm:t>
    </dgm:pt>
    <dgm:pt modelId="{5DD28C5C-B556-4F0E-B181-8811D7635C25}">
      <dgm:prSet phldrT="[Text]" custT="1"/>
      <dgm:spPr/>
      <dgm:t>
        <a:bodyPr/>
        <a:lstStyle/>
        <a:p>
          <a:r>
            <a:rPr lang="en-GB" sz="1400" noProof="0" dirty="0" smtClean="0">
              <a:latin typeface="+mn-lt"/>
            </a:rPr>
            <a:t>Derogations for the coach/tourism sector</a:t>
          </a:r>
        </a:p>
      </dgm:t>
    </dgm:pt>
    <dgm:pt modelId="{66D94AE9-F24F-4434-95E1-9A0C97C94956}" type="parTrans" cxnId="{451BCA50-2109-4DDD-B632-E804527B2EC0}">
      <dgm:prSet/>
      <dgm:spPr/>
      <dgm:t>
        <a:bodyPr/>
        <a:lstStyle/>
        <a:p>
          <a:endParaRPr lang="fr-CH"/>
        </a:p>
      </dgm:t>
    </dgm:pt>
    <dgm:pt modelId="{D711DA5C-5B91-4CCC-866B-418AF5815D85}" type="sibTrans" cxnId="{451BCA50-2109-4DDD-B632-E804527B2EC0}">
      <dgm:prSet/>
      <dgm:spPr/>
      <dgm:t>
        <a:bodyPr/>
        <a:lstStyle/>
        <a:p>
          <a:endParaRPr lang="fr-CH"/>
        </a:p>
      </dgm:t>
    </dgm:pt>
    <dgm:pt modelId="{28E8C322-52BF-4FED-A683-57BBE68A5522}" type="pres">
      <dgm:prSet presAssocID="{4557B655-CF48-4E35-A801-90495B0659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76B17D19-AC4D-471B-A0AE-34495E5FFDE3}" type="pres">
      <dgm:prSet presAssocID="{2BB8C61E-BBF2-4873-B18D-0A462900B5F1}" presName="linNode" presStyleCnt="0"/>
      <dgm:spPr/>
      <dgm:t>
        <a:bodyPr/>
        <a:lstStyle/>
        <a:p>
          <a:endParaRPr lang="en-GB"/>
        </a:p>
      </dgm:t>
    </dgm:pt>
    <dgm:pt modelId="{A9BCC413-4F61-43BA-8B74-C00F154AF339}" type="pres">
      <dgm:prSet presAssocID="{2BB8C61E-BBF2-4873-B18D-0A462900B5F1}" presName="parentText" presStyleLbl="node1" presStyleIdx="0" presStyleCnt="3" custScaleX="55584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4ED4F2-0A59-4581-9F96-5B3747337928}" type="pres">
      <dgm:prSet presAssocID="{2BB8C61E-BBF2-4873-B18D-0A462900B5F1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0BCB24-7E4B-4359-AAB1-1FB2F9B53B9A}" type="pres">
      <dgm:prSet presAssocID="{9CC3F53C-8829-40CD-BC25-C3972E80F35E}" presName="sp" presStyleCnt="0"/>
      <dgm:spPr/>
      <dgm:t>
        <a:bodyPr/>
        <a:lstStyle/>
        <a:p>
          <a:endParaRPr lang="en-GB"/>
        </a:p>
      </dgm:t>
    </dgm:pt>
    <dgm:pt modelId="{7EC16C45-61BD-47C5-A957-F281BD3724B8}" type="pres">
      <dgm:prSet presAssocID="{2A6B8DB9-DA9F-4DD7-BF2B-88D0D154AA49}" presName="linNode" presStyleCnt="0"/>
      <dgm:spPr/>
      <dgm:t>
        <a:bodyPr/>
        <a:lstStyle/>
        <a:p>
          <a:endParaRPr lang="en-GB"/>
        </a:p>
      </dgm:t>
    </dgm:pt>
    <dgm:pt modelId="{5CCD571E-BCA5-49A8-A9E6-B7DAA04A036D}" type="pres">
      <dgm:prSet presAssocID="{2A6B8DB9-DA9F-4DD7-BF2B-88D0D154AA49}" presName="parentText" presStyleLbl="node1" presStyleIdx="1" presStyleCnt="3" custScaleX="55584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29313E1-E159-4E81-9862-B5500B317FF0}" type="pres">
      <dgm:prSet presAssocID="{2A6B8DB9-DA9F-4DD7-BF2B-88D0D154AA49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B4E81C3-DCC9-48C0-905C-233F1024F328}" type="pres">
      <dgm:prSet presAssocID="{E84E019F-C203-4CED-8CE8-349568807993}" presName="sp" presStyleCnt="0"/>
      <dgm:spPr/>
      <dgm:t>
        <a:bodyPr/>
        <a:lstStyle/>
        <a:p>
          <a:endParaRPr lang="en-GB"/>
        </a:p>
      </dgm:t>
    </dgm:pt>
    <dgm:pt modelId="{C10A7572-0A39-4F2B-BC85-B3D3EB3C5EDD}" type="pres">
      <dgm:prSet presAssocID="{6C9DBB76-FC2C-403B-8A90-B0DA294C86D1}" presName="linNode" presStyleCnt="0"/>
      <dgm:spPr/>
      <dgm:t>
        <a:bodyPr/>
        <a:lstStyle/>
        <a:p>
          <a:endParaRPr lang="en-GB"/>
        </a:p>
      </dgm:t>
    </dgm:pt>
    <dgm:pt modelId="{9F34170E-90D4-4BF3-A845-DE6163CEEB90}" type="pres">
      <dgm:prSet presAssocID="{6C9DBB76-FC2C-403B-8A90-B0DA294C86D1}" presName="parentText" presStyleLbl="node1" presStyleIdx="2" presStyleCnt="3" custScaleX="55584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0F8292A-7E10-4436-B582-EE0262A490F9}" type="pres">
      <dgm:prSet presAssocID="{6C9DBB76-FC2C-403B-8A90-B0DA294C86D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001739C3-F80C-4562-99A3-5ACC12234905}" type="presOf" srcId="{2BB8C61E-BBF2-4873-B18D-0A462900B5F1}" destId="{A9BCC413-4F61-43BA-8B74-C00F154AF339}" srcOrd="0" destOrd="0" presId="urn:microsoft.com/office/officeart/2005/8/layout/vList5"/>
    <dgm:cxn modelId="{45365C30-CB38-4B40-AC2A-7138C948D926}" srcId="{4557B655-CF48-4E35-A801-90495B0659F6}" destId="{2BB8C61E-BBF2-4873-B18D-0A462900B5F1}" srcOrd="0" destOrd="0" parTransId="{4D98A104-3540-419B-B057-8D29CDD2DEE6}" sibTransId="{9CC3F53C-8829-40CD-BC25-C3972E80F35E}"/>
    <dgm:cxn modelId="{2206F8E6-ADA2-465C-BCE6-EC70ADB95037}" type="presOf" srcId="{EB65431F-327B-42D2-9393-BBF952315190}" destId="{A29313E1-E159-4E81-9862-B5500B317FF0}" srcOrd="0" destOrd="1" presId="urn:microsoft.com/office/officeart/2005/8/layout/vList5"/>
    <dgm:cxn modelId="{451BCA50-2109-4DDD-B632-E804527B2EC0}" srcId="{2A6B8DB9-DA9F-4DD7-BF2B-88D0D154AA49}" destId="{5DD28C5C-B556-4F0E-B181-8811D7635C25}" srcOrd="3" destOrd="0" parTransId="{66D94AE9-F24F-4434-95E1-9A0C97C94956}" sibTransId="{D711DA5C-5B91-4CCC-866B-418AF5815D85}"/>
    <dgm:cxn modelId="{1B9D3F41-2218-4783-970A-3D84A9AAFB92}" srcId="{2A6B8DB9-DA9F-4DD7-BF2B-88D0D154AA49}" destId="{356642EA-B19C-49B1-9F20-215009E7DCB3}" srcOrd="2" destOrd="0" parTransId="{8434C863-9FBE-4A07-86A3-286194392C84}" sibTransId="{BD2FC7CF-FE15-491A-A87F-37085DC8E01C}"/>
    <dgm:cxn modelId="{31056D54-8905-484B-92EA-A4AB9424BD6B}" type="presOf" srcId="{1A7EF94F-5785-46B1-A641-B2CEB8C47882}" destId="{904ED4F2-0A59-4581-9F96-5B3747337928}" srcOrd="0" destOrd="0" presId="urn:microsoft.com/office/officeart/2005/8/layout/vList5"/>
    <dgm:cxn modelId="{3DD8F27A-F8CA-421C-94E4-86E8C52BCA18}" srcId="{6C9DBB76-FC2C-403B-8A90-B0DA294C86D1}" destId="{BD05F3AA-9C73-42E7-8F5E-17D8E6EE36BA}" srcOrd="1" destOrd="0" parTransId="{B9E33009-9B93-40B4-A281-F12744326BFC}" sibTransId="{90DF05E5-2E5B-4B51-A96A-DAD6312FEF5A}"/>
    <dgm:cxn modelId="{3793C3AE-E3DD-4D23-BDA3-8B50D7630B56}" type="presOf" srcId="{2A6B8DB9-DA9F-4DD7-BF2B-88D0D154AA49}" destId="{5CCD571E-BCA5-49A8-A9E6-B7DAA04A036D}" srcOrd="0" destOrd="0" presId="urn:microsoft.com/office/officeart/2005/8/layout/vList5"/>
    <dgm:cxn modelId="{265DA6F0-5B52-4FB5-9BE2-75A8BE70641B}" type="presOf" srcId="{6F3EA183-1EA0-4DA0-BB7F-C9D04EB4EEF4}" destId="{904ED4F2-0A59-4581-9F96-5B3747337928}" srcOrd="0" destOrd="1" presId="urn:microsoft.com/office/officeart/2005/8/layout/vList5"/>
    <dgm:cxn modelId="{24EA61FD-7D3C-460B-995E-7599EC7405AC}" srcId="{6C9DBB76-FC2C-403B-8A90-B0DA294C86D1}" destId="{37263BA8-6112-4C4B-ADB4-CB2D59FEC35C}" srcOrd="0" destOrd="0" parTransId="{9C61E30C-CD57-46FF-92AD-DF44E7ACEF86}" sibTransId="{CC770B1C-32FC-41D9-8106-E01CAAED84F3}"/>
    <dgm:cxn modelId="{8058C765-3F39-42BD-AE02-14D8C9E38A63}" srcId="{2A6B8DB9-DA9F-4DD7-BF2B-88D0D154AA49}" destId="{EB65431F-327B-42D2-9393-BBF952315190}" srcOrd="1" destOrd="0" parTransId="{07FB979A-8081-47C3-B8E5-DEFDE841BEBB}" sibTransId="{5877B577-46C3-4E2C-99F1-72B006923961}"/>
    <dgm:cxn modelId="{7D3352D0-6015-4188-A68A-C52B5A70E35B}" type="presOf" srcId="{37263BA8-6112-4C4B-ADB4-CB2D59FEC35C}" destId="{A0F8292A-7E10-4436-B582-EE0262A490F9}" srcOrd="0" destOrd="0" presId="urn:microsoft.com/office/officeart/2005/8/layout/vList5"/>
    <dgm:cxn modelId="{E1AE6D36-788D-42DF-A960-5F3C4C4D32D4}" srcId="{2BB8C61E-BBF2-4873-B18D-0A462900B5F1}" destId="{6F3EA183-1EA0-4DA0-BB7F-C9D04EB4EEF4}" srcOrd="1" destOrd="0" parTransId="{C2C017F7-85DD-4012-A9B5-799C7ECEB820}" sibTransId="{4C095C43-E6BA-4972-AAFA-D9A5FA7CA9F2}"/>
    <dgm:cxn modelId="{6FBFDAF2-54FD-4CA7-B349-058757F00EF8}" srcId="{2BB8C61E-BBF2-4873-B18D-0A462900B5F1}" destId="{AC115C94-3571-495C-A3A5-B730ABDCE8E0}" srcOrd="2" destOrd="0" parTransId="{21886190-9B4F-48DF-B28A-C822E71536D2}" sibTransId="{E2D4A208-2834-4335-8109-B6E85F2A81FF}"/>
    <dgm:cxn modelId="{F21EF006-EE45-43EE-A898-54476C83BC50}" type="presOf" srcId="{356642EA-B19C-49B1-9F20-215009E7DCB3}" destId="{A29313E1-E159-4E81-9862-B5500B317FF0}" srcOrd="0" destOrd="2" presId="urn:microsoft.com/office/officeart/2005/8/layout/vList5"/>
    <dgm:cxn modelId="{55104105-0905-4845-941F-833BFB0C961C}" type="presOf" srcId="{4557B655-CF48-4E35-A801-90495B0659F6}" destId="{28E8C322-52BF-4FED-A683-57BBE68A5522}" srcOrd="0" destOrd="0" presId="urn:microsoft.com/office/officeart/2005/8/layout/vList5"/>
    <dgm:cxn modelId="{1B24FD8B-2F81-433C-AA81-8CC364FCA3E8}" type="presOf" srcId="{6C9DBB76-FC2C-403B-8A90-B0DA294C86D1}" destId="{9F34170E-90D4-4BF3-A845-DE6163CEEB90}" srcOrd="0" destOrd="0" presId="urn:microsoft.com/office/officeart/2005/8/layout/vList5"/>
    <dgm:cxn modelId="{6FBB8E9E-4BBA-48B2-A0C1-3FC6A242FD75}" srcId="{4557B655-CF48-4E35-A801-90495B0659F6}" destId="{6C9DBB76-FC2C-403B-8A90-B0DA294C86D1}" srcOrd="2" destOrd="0" parTransId="{37969ED2-EDC8-487F-91D1-CF2AE2B38D06}" sibTransId="{6EDA45DF-7CCC-485C-B582-2BCF28343C9B}"/>
    <dgm:cxn modelId="{88E4F539-9EDB-46BB-8413-463B1A2F0E14}" type="presOf" srcId="{BE2E6143-3080-455C-B46A-CF9AEEE04E02}" destId="{A29313E1-E159-4E81-9862-B5500B317FF0}" srcOrd="0" destOrd="0" presId="urn:microsoft.com/office/officeart/2005/8/layout/vList5"/>
    <dgm:cxn modelId="{7B2CFE13-508D-41CD-9270-56204F0BD7C4}" type="presOf" srcId="{AC115C94-3571-495C-A3A5-B730ABDCE8E0}" destId="{904ED4F2-0A59-4581-9F96-5B3747337928}" srcOrd="0" destOrd="2" presId="urn:microsoft.com/office/officeart/2005/8/layout/vList5"/>
    <dgm:cxn modelId="{18245F67-0B3E-4790-AFA2-A5DC8AD7EDCF}" srcId="{4557B655-CF48-4E35-A801-90495B0659F6}" destId="{2A6B8DB9-DA9F-4DD7-BF2B-88D0D154AA49}" srcOrd="1" destOrd="0" parTransId="{0610B8D5-42FB-43A4-B6AA-A33C0D0E65D7}" sibTransId="{E84E019F-C203-4CED-8CE8-349568807993}"/>
    <dgm:cxn modelId="{F663FEE2-D2FB-4B22-8D53-A4124E827779}" type="presOf" srcId="{BD05F3AA-9C73-42E7-8F5E-17D8E6EE36BA}" destId="{A0F8292A-7E10-4436-B582-EE0262A490F9}" srcOrd="0" destOrd="1" presId="urn:microsoft.com/office/officeart/2005/8/layout/vList5"/>
    <dgm:cxn modelId="{FB7C3646-C14E-4F09-9DEF-56AF1927DE48}" srcId="{2A6B8DB9-DA9F-4DD7-BF2B-88D0D154AA49}" destId="{BE2E6143-3080-455C-B46A-CF9AEEE04E02}" srcOrd="0" destOrd="0" parTransId="{006945E3-4FD2-4218-9753-D59091898533}" sibTransId="{D6A1415A-BD00-4968-AD1E-6BABA07789B9}"/>
    <dgm:cxn modelId="{8D35E3CF-AA8A-493B-8469-749BB666A472}" srcId="{2BB8C61E-BBF2-4873-B18D-0A462900B5F1}" destId="{1A7EF94F-5785-46B1-A641-B2CEB8C47882}" srcOrd="0" destOrd="0" parTransId="{260A3B47-07C0-47BA-9419-65A23B186CF5}" sibTransId="{B7EE6DAB-2E05-4E78-9207-2A5D9DE16AE9}"/>
    <dgm:cxn modelId="{FAFB7875-3A3E-4A52-B0B4-5ECE36C16D21}" type="presOf" srcId="{5DD28C5C-B556-4F0E-B181-8811D7635C25}" destId="{A29313E1-E159-4E81-9862-B5500B317FF0}" srcOrd="0" destOrd="3" presId="urn:microsoft.com/office/officeart/2005/8/layout/vList5"/>
    <dgm:cxn modelId="{F1E2B16D-FB48-4BCE-9AB8-FE526B1DA9D9}" type="presParOf" srcId="{28E8C322-52BF-4FED-A683-57BBE68A5522}" destId="{76B17D19-AC4D-471B-A0AE-34495E5FFDE3}" srcOrd="0" destOrd="0" presId="urn:microsoft.com/office/officeart/2005/8/layout/vList5"/>
    <dgm:cxn modelId="{342BB058-5A43-4278-B20C-2C6829E331D2}" type="presParOf" srcId="{76B17D19-AC4D-471B-A0AE-34495E5FFDE3}" destId="{A9BCC413-4F61-43BA-8B74-C00F154AF339}" srcOrd="0" destOrd="0" presId="urn:microsoft.com/office/officeart/2005/8/layout/vList5"/>
    <dgm:cxn modelId="{898DB8C3-5888-44C4-868E-E19E76E50CC0}" type="presParOf" srcId="{76B17D19-AC4D-471B-A0AE-34495E5FFDE3}" destId="{904ED4F2-0A59-4581-9F96-5B3747337928}" srcOrd="1" destOrd="0" presId="urn:microsoft.com/office/officeart/2005/8/layout/vList5"/>
    <dgm:cxn modelId="{27866413-8B45-4472-AA34-9D5FCE177A48}" type="presParOf" srcId="{28E8C322-52BF-4FED-A683-57BBE68A5522}" destId="{270BCB24-7E4B-4359-AAB1-1FB2F9B53B9A}" srcOrd="1" destOrd="0" presId="urn:microsoft.com/office/officeart/2005/8/layout/vList5"/>
    <dgm:cxn modelId="{D15AF7BB-9A5D-4FEC-A233-835C969E05D7}" type="presParOf" srcId="{28E8C322-52BF-4FED-A683-57BBE68A5522}" destId="{7EC16C45-61BD-47C5-A957-F281BD3724B8}" srcOrd="2" destOrd="0" presId="urn:microsoft.com/office/officeart/2005/8/layout/vList5"/>
    <dgm:cxn modelId="{C9DFEFCE-3AC9-41F5-B280-E5A8D58FDA54}" type="presParOf" srcId="{7EC16C45-61BD-47C5-A957-F281BD3724B8}" destId="{5CCD571E-BCA5-49A8-A9E6-B7DAA04A036D}" srcOrd="0" destOrd="0" presId="urn:microsoft.com/office/officeart/2005/8/layout/vList5"/>
    <dgm:cxn modelId="{C097BEE7-999F-441F-8D89-F015EDAFD696}" type="presParOf" srcId="{7EC16C45-61BD-47C5-A957-F281BD3724B8}" destId="{A29313E1-E159-4E81-9862-B5500B317FF0}" srcOrd="1" destOrd="0" presId="urn:microsoft.com/office/officeart/2005/8/layout/vList5"/>
    <dgm:cxn modelId="{7F3FFF06-6472-4193-9880-B650A16D1845}" type="presParOf" srcId="{28E8C322-52BF-4FED-A683-57BBE68A5522}" destId="{AB4E81C3-DCC9-48C0-905C-233F1024F328}" srcOrd="3" destOrd="0" presId="urn:microsoft.com/office/officeart/2005/8/layout/vList5"/>
    <dgm:cxn modelId="{B630D32C-3A16-40FE-9746-82C2A28C848E}" type="presParOf" srcId="{28E8C322-52BF-4FED-A683-57BBE68A5522}" destId="{C10A7572-0A39-4F2B-BC85-B3D3EB3C5EDD}" srcOrd="4" destOrd="0" presId="urn:microsoft.com/office/officeart/2005/8/layout/vList5"/>
    <dgm:cxn modelId="{65CAE735-A70D-4CF2-8C57-4CB71C8D6149}" type="presParOf" srcId="{C10A7572-0A39-4F2B-BC85-B3D3EB3C5EDD}" destId="{9F34170E-90D4-4BF3-A845-DE6163CEEB90}" srcOrd="0" destOrd="0" presId="urn:microsoft.com/office/officeart/2005/8/layout/vList5"/>
    <dgm:cxn modelId="{2B0C551C-8712-458B-A34B-5D9077DA3970}" type="presParOf" srcId="{C10A7572-0A39-4F2B-BC85-B3D3EB3C5EDD}" destId="{A0F8292A-7E10-4436-B582-EE0262A490F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F170E63-D5F6-49C8-8669-8633C147FC32}" type="doc">
      <dgm:prSet loTypeId="urn:diagrams.loki3.com/Bracket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GB"/>
        </a:p>
      </dgm:t>
    </dgm:pt>
    <dgm:pt modelId="{798D180B-E2D9-49A6-BE88-D748C9E5037F}">
      <dgm:prSet phldrT="[Text]"/>
      <dgm:spPr/>
      <dgm:t>
        <a:bodyPr/>
        <a:lstStyle/>
        <a:p>
          <a:pPr algn="ctr"/>
          <a:r>
            <a:rPr lang="en-GB" dirty="0" smtClean="0"/>
            <a:t>EC proposal</a:t>
          </a:r>
          <a:endParaRPr lang="en-GB" dirty="0"/>
        </a:p>
      </dgm:t>
    </dgm:pt>
    <dgm:pt modelId="{BC9DBE00-B1CB-464B-AF46-5F117C877169}" type="parTrans" cxnId="{9BC8FA57-F6A0-4673-94E6-23A6507CEEFF}">
      <dgm:prSet/>
      <dgm:spPr/>
      <dgm:t>
        <a:bodyPr/>
        <a:lstStyle/>
        <a:p>
          <a:endParaRPr lang="en-GB"/>
        </a:p>
      </dgm:t>
    </dgm:pt>
    <dgm:pt modelId="{C734D44D-82A2-4336-88D2-493BB69CC193}" type="sibTrans" cxnId="{9BC8FA57-F6A0-4673-94E6-23A6507CEEFF}">
      <dgm:prSet/>
      <dgm:spPr/>
      <dgm:t>
        <a:bodyPr/>
        <a:lstStyle/>
        <a:p>
          <a:endParaRPr lang="en-GB"/>
        </a:p>
      </dgm:t>
    </dgm:pt>
    <dgm:pt modelId="{1FA4E135-E6B8-48DC-96B1-A6E7E93C471C}">
      <dgm:prSet phldrT="[Text]"/>
      <dgm:spPr/>
      <dgm:t>
        <a:bodyPr/>
        <a:lstStyle/>
        <a:p>
          <a:r>
            <a:rPr lang="en-GB" dirty="0" smtClean="0"/>
            <a:t>Drivers to record in tachograph after crossing a border (at suitable stopping place)</a:t>
          </a:r>
          <a:endParaRPr lang="en-GB" dirty="0"/>
        </a:p>
      </dgm:t>
    </dgm:pt>
    <dgm:pt modelId="{3441754F-85B1-4837-A63F-A34F5048CC6E}" type="parTrans" cxnId="{E901ED31-138C-43F9-A2C9-CB80E5E58E8D}">
      <dgm:prSet/>
      <dgm:spPr/>
      <dgm:t>
        <a:bodyPr/>
        <a:lstStyle/>
        <a:p>
          <a:endParaRPr lang="en-GB"/>
        </a:p>
      </dgm:t>
    </dgm:pt>
    <dgm:pt modelId="{56C66DC1-9F3E-420D-97C7-D284AB6D531B}" type="sibTrans" cxnId="{E901ED31-138C-43F9-A2C9-CB80E5E58E8D}">
      <dgm:prSet/>
      <dgm:spPr/>
      <dgm:t>
        <a:bodyPr/>
        <a:lstStyle/>
        <a:p>
          <a:endParaRPr lang="en-GB"/>
        </a:p>
      </dgm:t>
    </dgm:pt>
    <dgm:pt modelId="{6EE4FCA5-4556-414C-BC62-FC5E6F0B39D4}">
      <dgm:prSet phldrT="[Text]"/>
      <dgm:spPr/>
      <dgm:t>
        <a:bodyPr/>
        <a:lstStyle/>
        <a:p>
          <a:pPr algn="ctr"/>
          <a:r>
            <a:rPr lang="en-GB" dirty="0" smtClean="0"/>
            <a:t>IRU</a:t>
          </a:r>
        </a:p>
        <a:p>
          <a:pPr algn="r"/>
          <a:endParaRPr lang="en-GB" dirty="0"/>
        </a:p>
      </dgm:t>
    </dgm:pt>
    <dgm:pt modelId="{5F8BA28D-2AA3-4730-A78A-FE3D66426AC8}" type="parTrans" cxnId="{B0A1FC06-8E1F-4FDF-AC8E-B4BA83D857EE}">
      <dgm:prSet/>
      <dgm:spPr/>
      <dgm:t>
        <a:bodyPr/>
        <a:lstStyle/>
        <a:p>
          <a:endParaRPr lang="en-GB"/>
        </a:p>
      </dgm:t>
    </dgm:pt>
    <dgm:pt modelId="{047CB3F9-ED31-42A0-AC3E-1AC2CDF723B2}" type="sibTrans" cxnId="{B0A1FC06-8E1F-4FDF-AC8E-B4BA83D857EE}">
      <dgm:prSet/>
      <dgm:spPr/>
      <dgm:t>
        <a:bodyPr/>
        <a:lstStyle/>
        <a:p>
          <a:endParaRPr lang="en-GB"/>
        </a:p>
      </dgm:t>
    </dgm:pt>
    <dgm:pt modelId="{07267265-C668-4FDF-8D81-B77D9DE9890B}">
      <dgm:prSet phldrT="[Text]"/>
      <dgm:spPr/>
      <dgm:t>
        <a:bodyPr/>
        <a:lstStyle/>
        <a:p>
          <a:r>
            <a:rPr lang="en-GB" dirty="0" smtClean="0"/>
            <a:t>Burdensome &amp; problematic, changes at next planned stop. Smart tachograph needed </a:t>
          </a:r>
          <a:endParaRPr lang="en-GB" dirty="0"/>
        </a:p>
      </dgm:t>
    </dgm:pt>
    <dgm:pt modelId="{7262194A-A20A-42E5-8E68-51E26D5010C8}" type="parTrans" cxnId="{44691192-A807-4D10-84CE-B00CAD2D6CE4}">
      <dgm:prSet/>
      <dgm:spPr/>
      <dgm:t>
        <a:bodyPr/>
        <a:lstStyle/>
        <a:p>
          <a:endParaRPr lang="en-GB"/>
        </a:p>
      </dgm:t>
    </dgm:pt>
    <dgm:pt modelId="{BB430ECD-F42F-4852-A81B-7821EEA45197}" type="sibTrans" cxnId="{44691192-A807-4D10-84CE-B00CAD2D6CE4}">
      <dgm:prSet/>
      <dgm:spPr/>
      <dgm:t>
        <a:bodyPr/>
        <a:lstStyle/>
        <a:p>
          <a:endParaRPr lang="en-GB"/>
        </a:p>
      </dgm:t>
    </dgm:pt>
    <dgm:pt modelId="{30DE1C91-C33A-47D8-8537-AC4934C21449}" type="pres">
      <dgm:prSet presAssocID="{6F170E63-D5F6-49C8-8669-8633C147FC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27BFC6C-7B97-4EC1-895F-6280A95F25DC}" type="pres">
      <dgm:prSet presAssocID="{798D180B-E2D9-49A6-BE88-D748C9E5037F}" presName="linNode" presStyleCnt="0"/>
      <dgm:spPr/>
    </dgm:pt>
    <dgm:pt modelId="{E65AA9E9-5279-4B6C-AB52-F951648FBEBA}" type="pres">
      <dgm:prSet presAssocID="{798D180B-E2D9-49A6-BE88-D748C9E5037F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F93273-CA2E-4102-85F3-7CC8EF05E93F}" type="pres">
      <dgm:prSet presAssocID="{798D180B-E2D9-49A6-BE88-D748C9E5037F}" presName="bracket" presStyleLbl="parChTrans1D1" presStyleIdx="0" presStyleCnt="2"/>
      <dgm:spPr/>
    </dgm:pt>
    <dgm:pt modelId="{597CC30C-92DF-430D-8006-E696AACA8E33}" type="pres">
      <dgm:prSet presAssocID="{798D180B-E2D9-49A6-BE88-D748C9E5037F}" presName="spH" presStyleCnt="0"/>
      <dgm:spPr/>
    </dgm:pt>
    <dgm:pt modelId="{44E362F9-2E98-4B4D-A00D-50A54B76F372}" type="pres">
      <dgm:prSet presAssocID="{798D180B-E2D9-49A6-BE88-D748C9E5037F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73A7C65-A8D6-4CB2-8565-62F35B47BF80}" type="pres">
      <dgm:prSet presAssocID="{C734D44D-82A2-4336-88D2-493BB69CC193}" presName="spV" presStyleCnt="0"/>
      <dgm:spPr/>
    </dgm:pt>
    <dgm:pt modelId="{4A0BE0FD-7B76-4F03-94B5-153C03D810D4}" type="pres">
      <dgm:prSet presAssocID="{6EE4FCA5-4556-414C-BC62-FC5E6F0B39D4}" presName="linNode" presStyleCnt="0"/>
      <dgm:spPr/>
    </dgm:pt>
    <dgm:pt modelId="{D2F64085-E0A5-4E20-9F61-08F218488FD1}" type="pres">
      <dgm:prSet presAssocID="{6EE4FCA5-4556-414C-BC62-FC5E6F0B39D4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F9FDD31-9D22-44AE-8F80-4BD215E72E01}" type="pres">
      <dgm:prSet presAssocID="{6EE4FCA5-4556-414C-BC62-FC5E6F0B39D4}" presName="bracket" presStyleLbl="parChTrans1D1" presStyleIdx="1" presStyleCnt="2"/>
      <dgm:spPr/>
    </dgm:pt>
    <dgm:pt modelId="{7342AB16-A431-4845-A5C2-A55C0BBCCCA9}" type="pres">
      <dgm:prSet presAssocID="{6EE4FCA5-4556-414C-BC62-FC5E6F0B39D4}" presName="spH" presStyleCnt="0"/>
      <dgm:spPr/>
    </dgm:pt>
    <dgm:pt modelId="{85DF199D-95EF-4D33-AC1D-5BEE0046A4CD}" type="pres">
      <dgm:prSet presAssocID="{6EE4FCA5-4556-414C-BC62-FC5E6F0B39D4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2AE8D1A-70D2-495D-9D38-8F7F9D4D350C}" type="presOf" srcId="{6EE4FCA5-4556-414C-BC62-FC5E6F0B39D4}" destId="{D2F64085-E0A5-4E20-9F61-08F218488FD1}" srcOrd="0" destOrd="0" presId="urn:diagrams.loki3.com/BracketList"/>
    <dgm:cxn modelId="{28E6ADE1-E6EF-4885-89AA-485AB53E0219}" type="presOf" srcId="{798D180B-E2D9-49A6-BE88-D748C9E5037F}" destId="{E65AA9E9-5279-4B6C-AB52-F951648FBEBA}" srcOrd="0" destOrd="0" presId="urn:diagrams.loki3.com/BracketList"/>
    <dgm:cxn modelId="{9BC8FA57-F6A0-4673-94E6-23A6507CEEFF}" srcId="{6F170E63-D5F6-49C8-8669-8633C147FC32}" destId="{798D180B-E2D9-49A6-BE88-D748C9E5037F}" srcOrd="0" destOrd="0" parTransId="{BC9DBE00-B1CB-464B-AF46-5F117C877169}" sibTransId="{C734D44D-82A2-4336-88D2-493BB69CC193}"/>
    <dgm:cxn modelId="{D0725EF9-EEF0-42B7-AE2C-01AFF169C0C1}" type="presOf" srcId="{1FA4E135-E6B8-48DC-96B1-A6E7E93C471C}" destId="{44E362F9-2E98-4B4D-A00D-50A54B76F372}" srcOrd="0" destOrd="0" presId="urn:diagrams.loki3.com/BracketList"/>
    <dgm:cxn modelId="{B7F7F09E-CA15-41E6-9DE9-73869E782679}" type="presOf" srcId="{07267265-C668-4FDF-8D81-B77D9DE9890B}" destId="{85DF199D-95EF-4D33-AC1D-5BEE0046A4CD}" srcOrd="0" destOrd="0" presId="urn:diagrams.loki3.com/BracketList"/>
    <dgm:cxn modelId="{B0A1FC06-8E1F-4FDF-AC8E-B4BA83D857EE}" srcId="{6F170E63-D5F6-49C8-8669-8633C147FC32}" destId="{6EE4FCA5-4556-414C-BC62-FC5E6F0B39D4}" srcOrd="1" destOrd="0" parTransId="{5F8BA28D-2AA3-4730-A78A-FE3D66426AC8}" sibTransId="{047CB3F9-ED31-42A0-AC3E-1AC2CDF723B2}"/>
    <dgm:cxn modelId="{44691192-A807-4D10-84CE-B00CAD2D6CE4}" srcId="{6EE4FCA5-4556-414C-BC62-FC5E6F0B39D4}" destId="{07267265-C668-4FDF-8D81-B77D9DE9890B}" srcOrd="0" destOrd="0" parTransId="{7262194A-A20A-42E5-8E68-51E26D5010C8}" sibTransId="{BB430ECD-F42F-4852-A81B-7821EEA45197}"/>
    <dgm:cxn modelId="{28BBE00A-055B-4EEC-A51A-2FD4C397DE55}" type="presOf" srcId="{6F170E63-D5F6-49C8-8669-8633C147FC32}" destId="{30DE1C91-C33A-47D8-8537-AC4934C21449}" srcOrd="0" destOrd="0" presId="urn:diagrams.loki3.com/BracketList"/>
    <dgm:cxn modelId="{E901ED31-138C-43F9-A2C9-CB80E5E58E8D}" srcId="{798D180B-E2D9-49A6-BE88-D748C9E5037F}" destId="{1FA4E135-E6B8-48DC-96B1-A6E7E93C471C}" srcOrd="0" destOrd="0" parTransId="{3441754F-85B1-4837-A63F-A34F5048CC6E}" sibTransId="{56C66DC1-9F3E-420D-97C7-D284AB6D531B}"/>
    <dgm:cxn modelId="{A2B3F42E-B770-4972-B8AC-291E3E84C4A7}" type="presParOf" srcId="{30DE1C91-C33A-47D8-8537-AC4934C21449}" destId="{827BFC6C-7B97-4EC1-895F-6280A95F25DC}" srcOrd="0" destOrd="0" presId="urn:diagrams.loki3.com/BracketList"/>
    <dgm:cxn modelId="{5811AC23-AC86-438A-811F-96E188DED182}" type="presParOf" srcId="{827BFC6C-7B97-4EC1-895F-6280A95F25DC}" destId="{E65AA9E9-5279-4B6C-AB52-F951648FBEBA}" srcOrd="0" destOrd="0" presId="urn:diagrams.loki3.com/BracketList"/>
    <dgm:cxn modelId="{DCDBC8C0-BA0E-43DB-A5BA-9958789BC2AE}" type="presParOf" srcId="{827BFC6C-7B97-4EC1-895F-6280A95F25DC}" destId="{84F93273-CA2E-4102-85F3-7CC8EF05E93F}" srcOrd="1" destOrd="0" presId="urn:diagrams.loki3.com/BracketList"/>
    <dgm:cxn modelId="{FB29F0C2-6021-4C02-8069-2F3BB19A23F9}" type="presParOf" srcId="{827BFC6C-7B97-4EC1-895F-6280A95F25DC}" destId="{597CC30C-92DF-430D-8006-E696AACA8E33}" srcOrd="2" destOrd="0" presId="urn:diagrams.loki3.com/BracketList"/>
    <dgm:cxn modelId="{B347538B-FD39-43A7-9211-422C8A72EF51}" type="presParOf" srcId="{827BFC6C-7B97-4EC1-895F-6280A95F25DC}" destId="{44E362F9-2E98-4B4D-A00D-50A54B76F372}" srcOrd="3" destOrd="0" presId="urn:diagrams.loki3.com/BracketList"/>
    <dgm:cxn modelId="{594FC1B2-F2F6-41F6-9C66-B3A72BBD7EC3}" type="presParOf" srcId="{30DE1C91-C33A-47D8-8537-AC4934C21449}" destId="{173A7C65-A8D6-4CB2-8565-62F35B47BF80}" srcOrd="1" destOrd="0" presId="urn:diagrams.loki3.com/BracketList"/>
    <dgm:cxn modelId="{FA5EA8F5-430E-4D00-91C4-93163CACC7A2}" type="presParOf" srcId="{30DE1C91-C33A-47D8-8537-AC4934C21449}" destId="{4A0BE0FD-7B76-4F03-94B5-153C03D810D4}" srcOrd="2" destOrd="0" presId="urn:diagrams.loki3.com/BracketList"/>
    <dgm:cxn modelId="{70D2D8B1-1E74-4AF1-9D44-7A4A6D5BBDC2}" type="presParOf" srcId="{4A0BE0FD-7B76-4F03-94B5-153C03D810D4}" destId="{D2F64085-E0A5-4E20-9F61-08F218488FD1}" srcOrd="0" destOrd="0" presId="urn:diagrams.loki3.com/BracketList"/>
    <dgm:cxn modelId="{50744C4A-4FAE-4B88-A971-5832EB5F2128}" type="presParOf" srcId="{4A0BE0FD-7B76-4F03-94B5-153C03D810D4}" destId="{9F9FDD31-9D22-44AE-8F80-4BD215E72E01}" srcOrd="1" destOrd="0" presId="urn:diagrams.loki3.com/BracketList"/>
    <dgm:cxn modelId="{3B03F99D-A0CB-49BD-8D7A-AEDFC40A7C9A}" type="presParOf" srcId="{4A0BE0FD-7B76-4F03-94B5-153C03D810D4}" destId="{7342AB16-A431-4845-A5C2-A55C0BBCCCA9}" srcOrd="2" destOrd="0" presId="urn:diagrams.loki3.com/BracketList"/>
    <dgm:cxn modelId="{FEC0832B-003E-4A95-970B-279D71516F74}" type="presParOf" srcId="{4A0BE0FD-7B76-4F03-94B5-153C03D810D4}" destId="{85DF199D-95EF-4D33-AC1D-5BEE0046A4CD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7036D-CC3B-4D66-BDD5-92CB45BFD538}">
      <dsp:nvSpPr>
        <dsp:cNvPr id="0" name=""/>
        <dsp:cNvSpPr/>
      </dsp:nvSpPr>
      <dsp:spPr>
        <a:xfrm>
          <a:off x="3711244" y="1456974"/>
          <a:ext cx="1096064" cy="109606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EC aims</a:t>
          </a:r>
          <a:endParaRPr lang="en-GB" sz="2700" kern="1200" dirty="0"/>
        </a:p>
      </dsp:txBody>
      <dsp:txXfrm>
        <a:off x="3871759" y="1617489"/>
        <a:ext cx="775034" cy="775034"/>
      </dsp:txXfrm>
    </dsp:sp>
    <dsp:sp modelId="{8911D34A-3A03-49E8-965F-19A2DD3BC5ED}">
      <dsp:nvSpPr>
        <dsp:cNvPr id="0" name=""/>
        <dsp:cNvSpPr/>
      </dsp:nvSpPr>
      <dsp:spPr>
        <a:xfrm rot="16200000">
          <a:off x="4101432" y="1287576"/>
          <a:ext cx="315686" cy="23109"/>
        </a:xfrm>
        <a:custGeom>
          <a:avLst/>
          <a:gdLst/>
          <a:ahLst/>
          <a:cxnLst/>
          <a:rect l="0" t="0" r="0" b="0"/>
          <a:pathLst>
            <a:path>
              <a:moveTo>
                <a:pt x="0" y="11554"/>
              </a:moveTo>
              <a:lnTo>
                <a:pt x="315686" y="1155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4251384" y="1291238"/>
        <a:ext cx="15784" cy="15784"/>
      </dsp:txXfrm>
    </dsp:sp>
    <dsp:sp modelId="{7D38D6E4-C2E6-44C9-9663-E922AFB8C085}">
      <dsp:nvSpPr>
        <dsp:cNvPr id="0" name=""/>
        <dsp:cNvSpPr/>
      </dsp:nvSpPr>
      <dsp:spPr>
        <a:xfrm>
          <a:off x="3640926" y="15190"/>
          <a:ext cx="1236700" cy="112609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Efficient Enforcement</a:t>
          </a:r>
          <a:endParaRPr lang="en-GB" sz="1100" kern="1200" dirty="0"/>
        </a:p>
      </dsp:txBody>
      <dsp:txXfrm>
        <a:off x="3822037" y="180103"/>
        <a:ext cx="874478" cy="796270"/>
      </dsp:txXfrm>
    </dsp:sp>
    <dsp:sp modelId="{7BE0AAF6-8F66-436D-AA60-F2F146B7A756}">
      <dsp:nvSpPr>
        <dsp:cNvPr id="0" name=""/>
        <dsp:cNvSpPr/>
      </dsp:nvSpPr>
      <dsp:spPr>
        <a:xfrm rot="19800000">
          <a:off x="4721145" y="1671888"/>
          <a:ext cx="190190" cy="23109"/>
        </a:xfrm>
        <a:custGeom>
          <a:avLst/>
          <a:gdLst/>
          <a:ahLst/>
          <a:cxnLst/>
          <a:rect l="0" t="0" r="0" b="0"/>
          <a:pathLst>
            <a:path>
              <a:moveTo>
                <a:pt x="0" y="11554"/>
              </a:moveTo>
              <a:lnTo>
                <a:pt x="190190" y="1155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4811486" y="1678688"/>
        <a:ext cx="9509" cy="9509"/>
      </dsp:txXfrm>
    </dsp:sp>
    <dsp:sp modelId="{CE6DBBE7-1D16-4160-96CA-F722ADEEB311}">
      <dsp:nvSpPr>
        <dsp:cNvPr id="0" name=""/>
        <dsp:cNvSpPr/>
      </dsp:nvSpPr>
      <dsp:spPr>
        <a:xfrm>
          <a:off x="4806537" y="602510"/>
          <a:ext cx="1376711" cy="13782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Innovation</a:t>
          </a:r>
          <a:endParaRPr lang="en-GB" sz="1100" kern="1200" dirty="0"/>
        </a:p>
      </dsp:txBody>
      <dsp:txXfrm>
        <a:off x="5008152" y="804346"/>
        <a:ext cx="973481" cy="974552"/>
      </dsp:txXfrm>
    </dsp:sp>
    <dsp:sp modelId="{BCF1B22C-D6B7-44AE-9D70-7905A04C9958}">
      <dsp:nvSpPr>
        <dsp:cNvPr id="0" name=""/>
        <dsp:cNvSpPr/>
      </dsp:nvSpPr>
      <dsp:spPr>
        <a:xfrm rot="1800000">
          <a:off x="4720604" y="2317036"/>
          <a:ext cx="198271" cy="23109"/>
        </a:xfrm>
        <a:custGeom>
          <a:avLst/>
          <a:gdLst/>
          <a:ahLst/>
          <a:cxnLst/>
          <a:rect l="0" t="0" r="0" b="0"/>
          <a:pathLst>
            <a:path>
              <a:moveTo>
                <a:pt x="0" y="11554"/>
              </a:moveTo>
              <a:lnTo>
                <a:pt x="198271" y="1155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4814783" y="2323633"/>
        <a:ext cx="9913" cy="9913"/>
      </dsp:txXfrm>
    </dsp:sp>
    <dsp:sp modelId="{97A89423-10FF-4DCD-B89A-554836C57EA2}">
      <dsp:nvSpPr>
        <dsp:cNvPr id="0" name=""/>
        <dsp:cNvSpPr/>
      </dsp:nvSpPr>
      <dsp:spPr>
        <a:xfrm>
          <a:off x="4817996" y="2026877"/>
          <a:ext cx="1353793" cy="13830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Fair Competition</a:t>
          </a:r>
          <a:endParaRPr lang="en-GB" sz="1100" kern="1200" dirty="0"/>
        </a:p>
      </dsp:txBody>
      <dsp:txXfrm>
        <a:off x="5016254" y="2229416"/>
        <a:ext cx="957277" cy="977947"/>
      </dsp:txXfrm>
    </dsp:sp>
    <dsp:sp modelId="{DD35B234-18F8-4973-9910-E0ADF877CBE8}">
      <dsp:nvSpPr>
        <dsp:cNvPr id="0" name=""/>
        <dsp:cNvSpPr/>
      </dsp:nvSpPr>
      <dsp:spPr>
        <a:xfrm rot="5400000">
          <a:off x="4085657" y="2715102"/>
          <a:ext cx="347236" cy="23109"/>
        </a:xfrm>
        <a:custGeom>
          <a:avLst/>
          <a:gdLst/>
          <a:ahLst/>
          <a:cxnLst/>
          <a:rect l="0" t="0" r="0" b="0"/>
          <a:pathLst>
            <a:path>
              <a:moveTo>
                <a:pt x="0" y="11554"/>
              </a:moveTo>
              <a:lnTo>
                <a:pt x="347236" y="1155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4250595" y="2717976"/>
        <a:ext cx="17361" cy="17361"/>
      </dsp:txXfrm>
    </dsp:sp>
    <dsp:sp modelId="{352D05BE-14F6-4558-A1D1-A2EE7243FB28}">
      <dsp:nvSpPr>
        <dsp:cNvPr id="0" name=""/>
        <dsp:cNvSpPr/>
      </dsp:nvSpPr>
      <dsp:spPr>
        <a:xfrm>
          <a:off x="3679693" y="2900275"/>
          <a:ext cx="1159164" cy="106299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Social fairness</a:t>
          </a:r>
          <a:endParaRPr lang="en-GB" sz="1100" kern="1200" dirty="0"/>
        </a:p>
      </dsp:txBody>
      <dsp:txXfrm>
        <a:off x="3849449" y="3055947"/>
        <a:ext cx="819652" cy="751652"/>
      </dsp:txXfrm>
    </dsp:sp>
    <dsp:sp modelId="{83527C28-321A-42EE-85C2-2965E4E1474E}">
      <dsp:nvSpPr>
        <dsp:cNvPr id="0" name=""/>
        <dsp:cNvSpPr/>
      </dsp:nvSpPr>
      <dsp:spPr>
        <a:xfrm rot="9080280">
          <a:off x="3588223" y="2304895"/>
          <a:ext cx="202586" cy="23109"/>
        </a:xfrm>
        <a:custGeom>
          <a:avLst/>
          <a:gdLst/>
          <a:ahLst/>
          <a:cxnLst/>
          <a:rect l="0" t="0" r="0" b="0"/>
          <a:pathLst>
            <a:path>
              <a:moveTo>
                <a:pt x="0" y="11554"/>
              </a:moveTo>
              <a:lnTo>
                <a:pt x="202586" y="1155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0800000">
        <a:off x="3684451" y="2311385"/>
        <a:ext cx="10129" cy="10129"/>
      </dsp:txXfrm>
    </dsp:sp>
    <dsp:sp modelId="{B128A5A9-6E47-4D1E-AAA1-58950A312C88}">
      <dsp:nvSpPr>
        <dsp:cNvPr id="0" name=""/>
        <dsp:cNvSpPr/>
      </dsp:nvSpPr>
      <dsp:spPr>
        <a:xfrm>
          <a:off x="2359487" y="2043710"/>
          <a:ext cx="1328353" cy="127341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CO</a:t>
          </a:r>
          <a:r>
            <a:rPr lang="en-GB" sz="1100" kern="1200" baseline="-25000" dirty="0" smtClean="0"/>
            <a:t>2 </a:t>
          </a:r>
          <a:r>
            <a:rPr lang="en-GB" sz="1100" kern="1200" dirty="0" smtClean="0"/>
            <a:t>reduction </a:t>
          </a:r>
          <a:endParaRPr lang="en-GB" sz="1100" kern="1200" dirty="0"/>
        </a:p>
      </dsp:txBody>
      <dsp:txXfrm>
        <a:off x="2554020" y="2230198"/>
        <a:ext cx="939287" cy="900442"/>
      </dsp:txXfrm>
    </dsp:sp>
    <dsp:sp modelId="{E4F70574-FA7F-4E24-897C-E03DC4EF7BE8}">
      <dsp:nvSpPr>
        <dsp:cNvPr id="0" name=""/>
        <dsp:cNvSpPr/>
      </dsp:nvSpPr>
      <dsp:spPr>
        <a:xfrm rot="12600000">
          <a:off x="3590698" y="1667462"/>
          <a:ext cx="207894" cy="23109"/>
        </a:xfrm>
        <a:custGeom>
          <a:avLst/>
          <a:gdLst/>
          <a:ahLst/>
          <a:cxnLst/>
          <a:rect l="0" t="0" r="0" b="0"/>
          <a:pathLst>
            <a:path>
              <a:moveTo>
                <a:pt x="0" y="11554"/>
              </a:moveTo>
              <a:lnTo>
                <a:pt x="207894" y="1155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0800000">
        <a:off x="3689448" y="1673819"/>
        <a:ext cx="10394" cy="10394"/>
      </dsp:txXfrm>
    </dsp:sp>
    <dsp:sp modelId="{86528707-F0A3-4C27-A23D-F92E93ECA630}">
      <dsp:nvSpPr>
        <dsp:cNvPr id="0" name=""/>
        <dsp:cNvSpPr/>
      </dsp:nvSpPr>
      <dsp:spPr>
        <a:xfrm>
          <a:off x="2354166" y="616688"/>
          <a:ext cx="1338985" cy="13498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Simplification &amp; harmonisation</a:t>
          </a:r>
          <a:endParaRPr lang="en-GB" sz="1100" kern="1200" dirty="0"/>
        </a:p>
      </dsp:txBody>
      <dsp:txXfrm>
        <a:off x="2550256" y="814372"/>
        <a:ext cx="946805" cy="9545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830ED-25F0-4A45-8BC2-0F019CEE01E7}">
      <dsp:nvSpPr>
        <dsp:cNvPr id="0" name=""/>
        <dsp:cNvSpPr/>
      </dsp:nvSpPr>
      <dsp:spPr>
        <a:xfrm>
          <a:off x="0" y="0"/>
          <a:ext cx="5051809" cy="10772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Access to the market and profession</a:t>
          </a:r>
          <a:endParaRPr lang="fr-BE" sz="1300" b="1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Rapporteur: Jens Nilsson (S&amp;D, SE)</a:t>
          </a:r>
          <a:endParaRPr lang="fr-B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Shadow rapporteurs: </a:t>
          </a:r>
          <a:r>
            <a:rPr lang="en-GB" sz="1000" kern="1200" dirty="0" err="1" smtClean="0"/>
            <a:t>Elisabeta</a:t>
          </a:r>
          <a:r>
            <a:rPr lang="en-GB" sz="1000" kern="1200" dirty="0" smtClean="0"/>
            <a:t> Lukacijewska (EPP, PL), </a:t>
          </a:r>
          <a:r>
            <a:rPr lang="en-GB" sz="1000" b="0" kern="1200" dirty="0" smtClean="0"/>
            <a:t>Pavel </a:t>
          </a:r>
          <a:r>
            <a:rPr lang="en-GB" sz="1000" b="0" kern="1200" dirty="0" err="1" smtClean="0"/>
            <a:t>Telička</a:t>
          </a:r>
          <a:r>
            <a:rPr lang="en-GB" sz="1000" b="0" kern="1200" dirty="0" smtClean="0"/>
            <a:t> (ALDE, CZ), Peter Lundgren (EFDD, SE)  </a:t>
          </a:r>
          <a:endParaRPr lang="fr-BE" sz="1000" b="0" kern="1200" dirty="0"/>
        </a:p>
      </dsp:txBody>
      <dsp:txXfrm>
        <a:off x="1118087" y="0"/>
        <a:ext cx="3933721" cy="1077254"/>
      </dsp:txXfrm>
    </dsp:sp>
    <dsp:sp modelId="{5EA18913-AD29-4A88-83C3-EDFA4345936A}">
      <dsp:nvSpPr>
        <dsp:cNvPr id="0" name=""/>
        <dsp:cNvSpPr/>
      </dsp:nvSpPr>
      <dsp:spPr>
        <a:xfrm>
          <a:off x="107725" y="107725"/>
          <a:ext cx="1010361" cy="86180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2766B-9E50-4796-A8F8-1D31F568D9D6}">
      <dsp:nvSpPr>
        <dsp:cNvPr id="0" name=""/>
        <dsp:cNvSpPr/>
      </dsp:nvSpPr>
      <dsp:spPr>
        <a:xfrm>
          <a:off x="0" y="1184979"/>
          <a:ext cx="5051809" cy="10772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Hired vehicles</a:t>
          </a:r>
          <a:endParaRPr lang="fr-BE" sz="1300" b="1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000" kern="1200" dirty="0" smtClean="0"/>
            <a:t>Rapporteur: Claudia  </a:t>
          </a:r>
          <a:r>
            <a:rPr lang="fr-BE" sz="1000" b="0" i="0" kern="1200" dirty="0" smtClean="0"/>
            <a:t>Monteiro De </a:t>
          </a:r>
          <a:r>
            <a:rPr lang="fr-BE" sz="1000" b="0" i="0" kern="1200" dirty="0" err="1" smtClean="0"/>
            <a:t>Aguiar</a:t>
          </a:r>
          <a:r>
            <a:rPr lang="fr-BE" sz="1000" b="0" i="0" kern="1200" dirty="0" smtClean="0"/>
            <a:t> </a:t>
          </a:r>
          <a:r>
            <a:rPr lang="pt-PT" sz="1000" kern="1200" dirty="0" smtClean="0"/>
            <a:t>(EPP, PT) </a:t>
          </a:r>
          <a:endParaRPr lang="fr-B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Shadow rapporteur: </a:t>
          </a:r>
          <a:r>
            <a:rPr lang="en-GB" sz="1000" kern="1200" dirty="0" smtClean="0"/>
            <a:t>Lucy Anderson (S&amp;D, UK)</a:t>
          </a:r>
          <a:endParaRPr lang="fr-BE" sz="1000" kern="1200" dirty="0"/>
        </a:p>
      </dsp:txBody>
      <dsp:txXfrm>
        <a:off x="1118087" y="1184979"/>
        <a:ext cx="3933721" cy="1077254"/>
      </dsp:txXfrm>
    </dsp:sp>
    <dsp:sp modelId="{E8C24DF0-3705-48AD-AEF5-1AF426F6647E}">
      <dsp:nvSpPr>
        <dsp:cNvPr id="0" name=""/>
        <dsp:cNvSpPr/>
      </dsp:nvSpPr>
      <dsp:spPr>
        <a:xfrm>
          <a:off x="107725" y="1292704"/>
          <a:ext cx="1010361" cy="86180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1FB430-CE24-4D05-81F3-6A0FA36C148E}">
      <dsp:nvSpPr>
        <dsp:cNvPr id="0" name=""/>
        <dsp:cNvSpPr/>
      </dsp:nvSpPr>
      <dsp:spPr>
        <a:xfrm>
          <a:off x="0" y="2369958"/>
          <a:ext cx="5051809" cy="10772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Eurovignette &amp; EETS</a:t>
          </a:r>
          <a:endParaRPr lang="fr-BE" sz="1300" b="1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000" kern="1200" dirty="0" smtClean="0"/>
            <a:t>Rapporteur (</a:t>
          </a:r>
          <a:r>
            <a:rPr lang="fr-CH" sz="1000" kern="1200" dirty="0" err="1" smtClean="0"/>
            <a:t>overall</a:t>
          </a:r>
          <a:r>
            <a:rPr lang="fr-CH" sz="1000" kern="1200" dirty="0" smtClean="0"/>
            <a:t>): Christine Revault d’Allonnes-Bonnefoy (S&amp;D, FR) + Vehicle taxation: </a:t>
          </a:r>
          <a:r>
            <a:rPr lang="fr-CH" sz="1000" kern="1200" dirty="0" err="1" smtClean="0"/>
            <a:t>Deirdre</a:t>
          </a:r>
          <a:r>
            <a:rPr lang="fr-CH" sz="1000" kern="1200" dirty="0" smtClean="0"/>
            <a:t> </a:t>
          </a:r>
          <a:r>
            <a:rPr lang="fr-CH" sz="1000" kern="1200" dirty="0" err="1" smtClean="0"/>
            <a:t>Clune</a:t>
          </a:r>
          <a:r>
            <a:rPr lang="fr-CH" sz="1000" kern="1200" dirty="0" smtClean="0"/>
            <a:t> (EPP, IE) </a:t>
          </a:r>
          <a:endParaRPr lang="fr-B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Shadow rapporteurs: </a:t>
          </a:r>
          <a:r>
            <a:rPr lang="en-GB" sz="1000" kern="1200" dirty="0" smtClean="0"/>
            <a:t>Georges  Bach (EPP, LU), </a:t>
          </a:r>
          <a:r>
            <a:rPr lang="en-GB" sz="1000" b="0" kern="1200" dirty="0" smtClean="0"/>
            <a:t>Dominique </a:t>
          </a:r>
          <a:r>
            <a:rPr lang="en-GB" sz="1000" b="0" kern="1200" dirty="0" err="1" smtClean="0"/>
            <a:t>Riquet</a:t>
          </a:r>
          <a:r>
            <a:rPr lang="en-GB" sz="1000" b="0" kern="1200" dirty="0" smtClean="0"/>
            <a:t> (ALDE, FR), Daniela </a:t>
          </a:r>
          <a:r>
            <a:rPr lang="en-GB" sz="1000" b="0" kern="1200" dirty="0" err="1" smtClean="0"/>
            <a:t>Aiuto</a:t>
          </a:r>
          <a:r>
            <a:rPr lang="en-GB" sz="1000" b="0" kern="1200" dirty="0" smtClean="0"/>
            <a:t> (EFDD, IT) + Vehicle Taxation: </a:t>
          </a:r>
          <a:r>
            <a:rPr lang="fr-CH" sz="1000" b="0" kern="1200" dirty="0" smtClean="0"/>
            <a:t>Claudia </a:t>
          </a:r>
          <a:r>
            <a:rPr lang="fr-CH" sz="1000" b="0" kern="1200" dirty="0" err="1" smtClean="0"/>
            <a:t>Țapardel</a:t>
          </a:r>
          <a:r>
            <a:rPr lang="fr-CH" sz="1000" b="0" kern="1200" dirty="0" smtClean="0"/>
            <a:t> (S&amp;D, RO), Dominique Riquet (ALDE, FR) </a:t>
          </a:r>
          <a:endParaRPr lang="fr-BE" sz="1000" b="0" kern="1200" dirty="0"/>
        </a:p>
      </dsp:txBody>
      <dsp:txXfrm>
        <a:off x="1118087" y="2369958"/>
        <a:ext cx="3933721" cy="1077254"/>
      </dsp:txXfrm>
    </dsp:sp>
    <dsp:sp modelId="{4B0A6C76-B046-4861-8D99-26E4975D4E9D}">
      <dsp:nvSpPr>
        <dsp:cNvPr id="0" name=""/>
        <dsp:cNvSpPr/>
      </dsp:nvSpPr>
      <dsp:spPr>
        <a:xfrm>
          <a:off x="107725" y="2477684"/>
          <a:ext cx="1010361" cy="86180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830ED-25F0-4A45-8BC2-0F019CEE01E7}">
      <dsp:nvSpPr>
        <dsp:cNvPr id="0" name=""/>
        <dsp:cNvSpPr/>
      </dsp:nvSpPr>
      <dsp:spPr>
        <a:xfrm>
          <a:off x="0" y="0"/>
          <a:ext cx="4759748" cy="11278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Posting of workers and enforcement</a:t>
          </a:r>
          <a:endParaRPr lang="fr-BE" sz="16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Rapporteur: </a:t>
          </a:r>
          <a:r>
            <a:rPr lang="en-US" sz="1200" kern="1200" dirty="0" err="1" smtClean="0"/>
            <a:t>Merja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Kyllönen</a:t>
          </a:r>
          <a:r>
            <a:rPr lang="en-US" sz="1200" kern="1200" dirty="0" smtClean="0"/>
            <a:t>  (GUE/NGL, FI) </a:t>
          </a:r>
          <a:endParaRPr lang="fr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Shadow rapporteurs: </a:t>
          </a:r>
          <a:r>
            <a:rPr lang="en-GB" sz="1200" b="0" kern="1200" dirty="0" err="1" smtClean="0"/>
            <a:t>Izaskun</a:t>
          </a:r>
          <a:r>
            <a:rPr lang="en-GB" sz="1200" b="0" kern="1200" dirty="0" smtClean="0"/>
            <a:t> Bilbao </a:t>
          </a:r>
          <a:r>
            <a:rPr lang="en-GB" sz="1200" b="0" kern="1200" dirty="0" err="1" smtClean="0"/>
            <a:t>Barandica</a:t>
          </a:r>
          <a:r>
            <a:rPr lang="en-GB" sz="1200" b="0" kern="1200" dirty="0" smtClean="0"/>
            <a:t> (ALDE, ES), </a:t>
          </a:r>
          <a:r>
            <a:rPr lang="fr-BE" sz="1200" kern="1200" dirty="0" smtClean="0"/>
            <a:t>Andor </a:t>
          </a:r>
          <a:r>
            <a:rPr lang="fr-BE" sz="1200" kern="1200" dirty="0" err="1" smtClean="0"/>
            <a:t>Deli</a:t>
          </a:r>
          <a:r>
            <a:rPr lang="fr-BE" sz="1200" kern="1200" dirty="0" smtClean="0"/>
            <a:t> (EPP, HU)</a:t>
          </a:r>
          <a:endParaRPr lang="fr-BE" sz="1200" kern="1200" dirty="0"/>
        </a:p>
      </dsp:txBody>
      <dsp:txXfrm>
        <a:off x="1064737" y="0"/>
        <a:ext cx="3695010" cy="1127881"/>
      </dsp:txXfrm>
    </dsp:sp>
    <dsp:sp modelId="{5EA18913-AD29-4A88-83C3-EDFA4345936A}">
      <dsp:nvSpPr>
        <dsp:cNvPr id="0" name=""/>
        <dsp:cNvSpPr/>
      </dsp:nvSpPr>
      <dsp:spPr>
        <a:xfrm>
          <a:off x="112788" y="112788"/>
          <a:ext cx="951949" cy="9023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2766B-9E50-4796-A8F8-1D31F568D9D6}">
      <dsp:nvSpPr>
        <dsp:cNvPr id="0" name=""/>
        <dsp:cNvSpPr/>
      </dsp:nvSpPr>
      <dsp:spPr>
        <a:xfrm>
          <a:off x="0" y="1240669"/>
          <a:ext cx="4759748" cy="11278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Driving and rest times &amp; tachographs</a:t>
          </a:r>
          <a:endParaRPr lang="fr-BE" sz="15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200" kern="1200" dirty="0" smtClean="0"/>
            <a:t>Rapporteur: </a:t>
          </a:r>
          <a:r>
            <a:rPr lang="nl-NL" sz="1200" kern="1200" dirty="0" smtClean="0"/>
            <a:t>Wim van de Camp (EPP, NL)</a:t>
          </a:r>
          <a:endParaRPr lang="fr-B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Shadow rapporteur: </a:t>
          </a:r>
          <a:r>
            <a:rPr lang="en-GB" sz="1200" kern="1200" dirty="0" smtClean="0"/>
            <a:t>Isabella De Monte (S&amp;D, IT), </a:t>
          </a:r>
          <a:r>
            <a:rPr lang="en-GB" sz="1200" b="0" kern="1200" dirty="0" err="1" smtClean="0"/>
            <a:t>Gesine</a:t>
          </a:r>
          <a:r>
            <a:rPr lang="en-GB" sz="1200" b="0" kern="1200" dirty="0" smtClean="0"/>
            <a:t> Meissner (ALDE, DE), Daniela </a:t>
          </a:r>
          <a:r>
            <a:rPr lang="en-GB" sz="1200" b="0" kern="1200" dirty="0" err="1" smtClean="0"/>
            <a:t>Aiuto</a:t>
          </a:r>
          <a:r>
            <a:rPr lang="en-GB" sz="1200" b="0" kern="1200" dirty="0" smtClean="0"/>
            <a:t> (EFFD, IT) </a:t>
          </a:r>
          <a:endParaRPr lang="fr-BE" sz="1200" b="0" kern="1200" dirty="0"/>
        </a:p>
      </dsp:txBody>
      <dsp:txXfrm>
        <a:off x="1064737" y="1240669"/>
        <a:ext cx="3695010" cy="1127881"/>
      </dsp:txXfrm>
    </dsp:sp>
    <dsp:sp modelId="{E8C24DF0-3705-48AD-AEF5-1AF426F6647E}">
      <dsp:nvSpPr>
        <dsp:cNvPr id="0" name=""/>
        <dsp:cNvSpPr/>
      </dsp:nvSpPr>
      <dsp:spPr>
        <a:xfrm>
          <a:off x="112788" y="1353457"/>
          <a:ext cx="951949" cy="9023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E6743-C78B-47B2-8EB2-F1FBF38C0CC9}">
      <dsp:nvSpPr>
        <dsp:cNvPr id="0" name=""/>
        <dsp:cNvSpPr/>
      </dsp:nvSpPr>
      <dsp:spPr>
        <a:xfrm rot="16200000">
          <a:off x="-385593" y="386598"/>
          <a:ext cx="3386138" cy="2612941"/>
        </a:xfrm>
        <a:prstGeom prst="flowChartManualOperation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dirty="0" smtClean="0"/>
            <a:t>EC proposal</a:t>
          </a:r>
          <a:endParaRPr lang="en-GB" sz="19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Extended to cover </a:t>
          </a:r>
          <a:r>
            <a:rPr lang="en-GB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&lt;</a:t>
          </a:r>
          <a:r>
            <a:rPr lang="en-GB" sz="1400" kern="1200" dirty="0" smtClean="0"/>
            <a:t>3.5 tonne vehicles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Tougher establishment conditions (letterbox companies)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Enlarged scope on good repute (social &amp; labour conditions)</a:t>
          </a:r>
          <a:endParaRPr lang="en-GB" sz="1400" kern="1200" dirty="0"/>
        </a:p>
      </dsp:txBody>
      <dsp:txXfrm rot="5400000">
        <a:off x="1006" y="677227"/>
        <a:ext cx="2612941" cy="2031682"/>
      </dsp:txXfrm>
    </dsp:sp>
    <dsp:sp modelId="{D7B6A712-12C4-477B-B553-DB4BDFC11A4A}">
      <dsp:nvSpPr>
        <dsp:cNvPr id="0" name=""/>
        <dsp:cNvSpPr/>
      </dsp:nvSpPr>
      <dsp:spPr>
        <a:xfrm rot="16200000">
          <a:off x="2423318" y="386598"/>
          <a:ext cx="3386138" cy="2612941"/>
        </a:xfrm>
        <a:prstGeom prst="flowChartManualOperation">
          <a:avLst/>
        </a:prstGeom>
        <a:solidFill>
          <a:schemeClr val="accent2">
            <a:shade val="50000"/>
            <a:hueOff val="581974"/>
            <a:satOff val="-40115"/>
            <a:lumOff val="372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smtClean="0"/>
            <a:t>IRU view </a:t>
          </a:r>
          <a:endParaRPr lang="en-GB" sz="19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Exemptions for certain services (express delivery) </a:t>
          </a:r>
          <a:r>
            <a:rPr lang="en-GB" sz="1400" kern="1200" dirty="0" smtClean="0"/>
            <a:t> </a:t>
          </a:r>
          <a:r>
            <a:rPr lang="en-GB" sz="1400" kern="1200" noProof="0" dirty="0" smtClean="0"/>
            <a:t>  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Improve control effectiveness of conditions, through digitalisation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Strong impact on risk-rating status (SMEs!)</a:t>
          </a:r>
          <a:endParaRPr lang="en-GB" sz="1400" kern="1200" dirty="0"/>
        </a:p>
      </dsp:txBody>
      <dsp:txXfrm rot="5400000">
        <a:off x="2809917" y="677227"/>
        <a:ext cx="2612941" cy="2031682"/>
      </dsp:txXfrm>
    </dsp:sp>
    <dsp:sp modelId="{91B6953B-7BA3-4555-9CBE-9805DFC34FCD}">
      <dsp:nvSpPr>
        <dsp:cNvPr id="0" name=""/>
        <dsp:cNvSpPr/>
      </dsp:nvSpPr>
      <dsp:spPr>
        <a:xfrm rot="16200000">
          <a:off x="5232230" y="386598"/>
          <a:ext cx="3386138" cy="2612941"/>
        </a:xfrm>
        <a:prstGeom prst="flowChartManualOperation">
          <a:avLst/>
        </a:prstGeom>
        <a:solidFill>
          <a:srgbClr val="40C8F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b="1" kern="1200" dirty="0" smtClean="0"/>
            <a:t>Alternatives</a:t>
          </a:r>
          <a:endParaRPr lang="en-GB" sz="21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Extend scope to access to the market (apply same rules as for HDVs).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Define list of establishment criteria.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No application of </a:t>
          </a:r>
          <a:r>
            <a:rPr lang="en-GB" sz="1400" kern="1200" dirty="0" err="1" smtClean="0"/>
            <a:t>PWD</a:t>
          </a:r>
          <a:r>
            <a:rPr lang="en-GB" sz="1400" kern="1200" dirty="0" smtClean="0"/>
            <a:t> to assess good repute.</a:t>
          </a:r>
          <a:endParaRPr lang="fr-BE" sz="1400" kern="1200" dirty="0"/>
        </a:p>
      </dsp:txBody>
      <dsp:txXfrm rot="5400000">
        <a:off x="5618829" y="677227"/>
        <a:ext cx="2612941" cy="20316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C34F2-4B78-4F82-B84A-27C5381ADF52}">
      <dsp:nvSpPr>
        <dsp:cNvPr id="0" name=""/>
        <dsp:cNvSpPr/>
      </dsp:nvSpPr>
      <dsp:spPr>
        <a:xfrm>
          <a:off x="4019" y="420599"/>
          <a:ext cx="2056183" cy="78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63500" rIns="1778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EC proposal</a:t>
          </a:r>
          <a:endParaRPr lang="en-GB" sz="2500" kern="1200" dirty="0"/>
        </a:p>
      </dsp:txBody>
      <dsp:txXfrm>
        <a:off x="4019" y="420599"/>
        <a:ext cx="2056183" cy="788906"/>
      </dsp:txXfrm>
    </dsp:sp>
    <dsp:sp modelId="{7354BAE2-AC0F-4E11-9FC6-6FC9C1754222}">
      <dsp:nvSpPr>
        <dsp:cNvPr id="0" name=""/>
        <dsp:cNvSpPr/>
      </dsp:nvSpPr>
      <dsp:spPr>
        <a:xfrm>
          <a:off x="2060203" y="420599"/>
          <a:ext cx="411236" cy="788906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07C611-C46E-43BF-829E-1878B27A0263}">
      <dsp:nvSpPr>
        <dsp:cNvPr id="0" name=""/>
        <dsp:cNvSpPr/>
      </dsp:nvSpPr>
      <dsp:spPr>
        <a:xfrm>
          <a:off x="2635935" y="420599"/>
          <a:ext cx="5592819" cy="7889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Cabotage – 5 days, unlimited, PWD from day 1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Minimum roadside checks (2% to 3% by 2020-22)</a:t>
          </a:r>
        </a:p>
      </dsp:txBody>
      <dsp:txXfrm>
        <a:off x="2635935" y="420599"/>
        <a:ext cx="5592819" cy="788906"/>
      </dsp:txXfrm>
    </dsp:sp>
    <dsp:sp modelId="{25C8E688-05EF-482C-BB90-A7BD87F02113}">
      <dsp:nvSpPr>
        <dsp:cNvPr id="0" name=""/>
        <dsp:cNvSpPr/>
      </dsp:nvSpPr>
      <dsp:spPr>
        <a:xfrm>
          <a:off x="4019" y="1639818"/>
          <a:ext cx="2056183" cy="49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63500" rIns="1778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IRU view</a:t>
          </a:r>
          <a:endParaRPr lang="en-GB" sz="2500" kern="1200" dirty="0"/>
        </a:p>
      </dsp:txBody>
      <dsp:txXfrm>
        <a:off x="4019" y="1639818"/>
        <a:ext cx="2056183" cy="495000"/>
      </dsp:txXfrm>
    </dsp:sp>
    <dsp:sp modelId="{F94D5597-1C5B-49B9-A17C-6FCCCD154254}">
      <dsp:nvSpPr>
        <dsp:cNvPr id="0" name=""/>
        <dsp:cNvSpPr/>
      </dsp:nvSpPr>
      <dsp:spPr>
        <a:xfrm>
          <a:off x="2060203" y="1299506"/>
          <a:ext cx="411236" cy="1175625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614BD0-A168-4D9C-9C99-88866A452A36}">
      <dsp:nvSpPr>
        <dsp:cNvPr id="0" name=""/>
        <dsp:cNvSpPr/>
      </dsp:nvSpPr>
      <dsp:spPr>
        <a:xfrm>
          <a:off x="2635935" y="1299506"/>
          <a:ext cx="5592819" cy="1175625"/>
        </a:xfrm>
        <a:prstGeom prst="rect">
          <a:avLst/>
        </a:prstGeom>
        <a:solidFill>
          <a:schemeClr val="accent2">
            <a:hueOff val="-729082"/>
            <a:satOff val="0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Keep status quo (7 days, 3 operations, no minimum checks) or alternative solution – no to EC proposal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No delay on smart tachograph</a:t>
          </a:r>
          <a:endParaRPr lang="en-GB" sz="1800" kern="1200" dirty="0" smtClean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Enforceable rules (incl. registration plate in </a:t>
          </a:r>
          <a:r>
            <a:rPr lang="en-GB" sz="1800" kern="1200" dirty="0" err="1" smtClean="0"/>
            <a:t>eCMR</a:t>
          </a:r>
          <a:r>
            <a:rPr lang="en-GB" sz="1800" kern="1200" dirty="0" smtClean="0"/>
            <a:t>)</a:t>
          </a:r>
          <a:endParaRPr lang="fr-CH" sz="1800" kern="1200" dirty="0" smtClean="0"/>
        </a:p>
      </dsp:txBody>
      <dsp:txXfrm>
        <a:off x="2635935" y="1299506"/>
        <a:ext cx="5592819" cy="1175625"/>
      </dsp:txXfrm>
    </dsp:sp>
    <dsp:sp modelId="{8BFA9D03-6F3A-42B0-939A-2B3E4AB14258}">
      <dsp:nvSpPr>
        <dsp:cNvPr id="0" name=""/>
        <dsp:cNvSpPr/>
      </dsp:nvSpPr>
      <dsp:spPr>
        <a:xfrm>
          <a:off x="4019" y="2650209"/>
          <a:ext cx="2056183" cy="49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63500" rIns="1778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Alternatives</a:t>
          </a:r>
          <a:endParaRPr lang="en-GB" sz="2500" kern="1200" dirty="0"/>
        </a:p>
      </dsp:txBody>
      <dsp:txXfrm>
        <a:off x="4019" y="2650209"/>
        <a:ext cx="2056183" cy="495000"/>
      </dsp:txXfrm>
    </dsp:sp>
    <dsp:sp modelId="{1981B3C5-B98F-4941-B9E5-43C81D26AE1F}">
      <dsp:nvSpPr>
        <dsp:cNvPr id="0" name=""/>
        <dsp:cNvSpPr/>
      </dsp:nvSpPr>
      <dsp:spPr>
        <a:xfrm>
          <a:off x="2060203" y="2565131"/>
          <a:ext cx="411236" cy="665156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8AFA7-A34C-478A-82DF-24E3C6BE9517}">
      <dsp:nvSpPr>
        <dsp:cNvPr id="0" name=""/>
        <dsp:cNvSpPr/>
      </dsp:nvSpPr>
      <dsp:spPr>
        <a:xfrm>
          <a:off x="2635935" y="2565131"/>
          <a:ext cx="5592819" cy="665156"/>
        </a:xfrm>
        <a:prstGeom prst="rect">
          <a:avLst/>
        </a:prstGeom>
        <a:solidFill>
          <a:schemeClr val="accent2">
            <a:hueOff val="-1458163"/>
            <a:satOff val="0"/>
            <a:lumOff val="-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smtClean="0"/>
            <a:t>Fewer or more days – cooling-off period 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800" kern="1200" dirty="0" err="1" smtClean="0"/>
            <a:t>Cabotage</a:t>
          </a:r>
          <a:r>
            <a:rPr lang="en-GB" sz="1800" kern="1200" dirty="0" smtClean="0"/>
            <a:t> rights versus quality conditions</a:t>
          </a:r>
        </a:p>
      </dsp:txBody>
      <dsp:txXfrm>
        <a:off x="2635935" y="2565131"/>
        <a:ext cx="5592819" cy="6651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3C763-8D41-4E13-A127-8CBF7BDD247D}">
      <dsp:nvSpPr>
        <dsp:cNvPr id="0" name=""/>
        <dsp:cNvSpPr/>
      </dsp:nvSpPr>
      <dsp:spPr>
        <a:xfrm rot="5400000">
          <a:off x="-189230" y="189569"/>
          <a:ext cx="1261534" cy="88307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EC Proposal</a:t>
          </a:r>
          <a:endParaRPr lang="en-GB" sz="1300" kern="1200" dirty="0"/>
        </a:p>
      </dsp:txBody>
      <dsp:txXfrm rot="-5400000">
        <a:off x="0" y="441876"/>
        <a:ext cx="883074" cy="378460"/>
      </dsp:txXfrm>
    </dsp:sp>
    <dsp:sp modelId="{6F1636E2-3516-403A-B730-09D3D502D978}">
      <dsp:nvSpPr>
        <dsp:cNvPr id="0" name=""/>
        <dsp:cNvSpPr/>
      </dsp:nvSpPr>
      <dsp:spPr>
        <a:xfrm rot="5400000">
          <a:off x="2820458" y="-1937045"/>
          <a:ext cx="819997" cy="4694765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Freedom to hire and drive in any MS 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Minimum 4 month period</a:t>
          </a:r>
          <a:endParaRPr lang="en-GB" sz="1600" kern="1200" dirty="0"/>
        </a:p>
      </dsp:txBody>
      <dsp:txXfrm rot="-5400000">
        <a:off x="883075" y="40367"/>
        <a:ext cx="4654736" cy="739939"/>
      </dsp:txXfrm>
    </dsp:sp>
    <dsp:sp modelId="{66127499-BF6A-435F-AD93-4DC80BDB92B0}">
      <dsp:nvSpPr>
        <dsp:cNvPr id="0" name=""/>
        <dsp:cNvSpPr/>
      </dsp:nvSpPr>
      <dsp:spPr>
        <a:xfrm rot="5400000">
          <a:off x="-189230" y="1251531"/>
          <a:ext cx="1261534" cy="88307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IRU view</a:t>
          </a:r>
          <a:endParaRPr lang="en-GB" sz="1300" kern="1200" dirty="0"/>
        </a:p>
      </dsp:txBody>
      <dsp:txXfrm rot="-5400000">
        <a:off x="0" y="1503838"/>
        <a:ext cx="883074" cy="378460"/>
      </dsp:txXfrm>
    </dsp:sp>
    <dsp:sp modelId="{30A939BF-237C-4C9E-9FB4-F2C03FC01685}">
      <dsp:nvSpPr>
        <dsp:cNvPr id="0" name=""/>
        <dsp:cNvSpPr/>
      </dsp:nvSpPr>
      <dsp:spPr>
        <a:xfrm rot="5400000">
          <a:off x="2820458" y="-875082"/>
          <a:ext cx="819997" cy="4694765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Generally support more flexibility for operators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Impact on competition &amp; enforcement</a:t>
          </a:r>
        </a:p>
      </dsp:txBody>
      <dsp:txXfrm rot="-5400000">
        <a:off x="883075" y="1102330"/>
        <a:ext cx="4654736" cy="739939"/>
      </dsp:txXfrm>
    </dsp:sp>
    <dsp:sp modelId="{86F7597E-F856-4ACA-BC86-8EB532F3AC40}">
      <dsp:nvSpPr>
        <dsp:cNvPr id="0" name=""/>
        <dsp:cNvSpPr/>
      </dsp:nvSpPr>
      <dsp:spPr>
        <a:xfrm rot="5400000">
          <a:off x="-189230" y="2313494"/>
          <a:ext cx="1261534" cy="88307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Alternatives</a:t>
          </a:r>
          <a:endParaRPr lang="en-GB" sz="1300" kern="1200" dirty="0"/>
        </a:p>
      </dsp:txBody>
      <dsp:txXfrm rot="-5400000">
        <a:off x="0" y="2565801"/>
        <a:ext cx="883074" cy="378460"/>
      </dsp:txXfrm>
    </dsp:sp>
    <dsp:sp modelId="{693D32CE-7E81-49BC-9370-BF8DF676B086}">
      <dsp:nvSpPr>
        <dsp:cNvPr id="0" name=""/>
        <dsp:cNvSpPr/>
      </dsp:nvSpPr>
      <dsp:spPr>
        <a:xfrm rot="5400000">
          <a:off x="2820458" y="186880"/>
          <a:ext cx="819997" cy="4694765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MS could be obliged to limit this period to 4 months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/>
            <a:t>Compliance with technical and safety standards</a:t>
          </a:r>
          <a:endParaRPr lang="en-GB" sz="1600" kern="1200" noProof="0" dirty="0"/>
        </a:p>
      </dsp:txBody>
      <dsp:txXfrm rot="-5400000">
        <a:off x="883075" y="2164293"/>
        <a:ext cx="4654736" cy="7399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A5F23-3531-49AE-8A65-74F33008C1C6}">
      <dsp:nvSpPr>
        <dsp:cNvPr id="0" name=""/>
        <dsp:cNvSpPr/>
      </dsp:nvSpPr>
      <dsp:spPr>
        <a:xfrm>
          <a:off x="2572" y="115686"/>
          <a:ext cx="2508561" cy="460800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EC Proposal</a:t>
          </a:r>
          <a:endParaRPr lang="en-GB" sz="1600" kern="1200" dirty="0"/>
        </a:p>
      </dsp:txBody>
      <dsp:txXfrm>
        <a:off x="2572" y="115686"/>
        <a:ext cx="2508561" cy="460800"/>
      </dsp:txXfrm>
    </dsp:sp>
    <dsp:sp modelId="{6D3A11C7-AFBE-468C-BB05-204C890D1A33}">
      <dsp:nvSpPr>
        <dsp:cNvPr id="0" name=""/>
        <dsp:cNvSpPr/>
      </dsp:nvSpPr>
      <dsp:spPr>
        <a:xfrm>
          <a:off x="2572" y="576486"/>
          <a:ext cx="2508561" cy="228384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Min. wage and holidays apply from 3</a:t>
          </a:r>
          <a:r>
            <a:rPr lang="en-GB" sz="1600" kern="1200" baseline="30000" dirty="0" smtClean="0"/>
            <a:t>rd</a:t>
          </a:r>
          <a:r>
            <a:rPr lang="en-GB" sz="1600" kern="1200" dirty="0" smtClean="0"/>
            <a:t> day, taxes etc. from 1</a:t>
          </a:r>
          <a:r>
            <a:rPr lang="en-GB" sz="1600" kern="1200" baseline="30000" dirty="0" smtClean="0"/>
            <a:t>st</a:t>
          </a:r>
          <a:r>
            <a:rPr lang="en-GB" sz="1600" kern="1200" dirty="0" smtClean="0"/>
            <a:t> day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err="1" smtClean="0"/>
            <a:t>Paperwork</a:t>
          </a:r>
          <a:r>
            <a:rPr lang="fr-BE" sz="1600" kern="1200" dirty="0" smtClean="0"/>
            <a:t> for </a:t>
          </a:r>
          <a:r>
            <a:rPr lang="fr-BE" sz="1600" kern="1200" dirty="0" err="1" smtClean="0"/>
            <a:t>roadside</a:t>
          </a:r>
          <a:r>
            <a:rPr lang="fr-BE" sz="1600" kern="1200" dirty="0" smtClean="0"/>
            <a:t> </a:t>
          </a:r>
          <a:r>
            <a:rPr lang="fr-BE" sz="1600" kern="1200" dirty="0" err="1" smtClean="0"/>
            <a:t>checks</a:t>
          </a:r>
          <a:endParaRPr lang="fr-B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B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Pre-posting declaration required</a:t>
          </a:r>
          <a:endParaRPr lang="fr-BE" sz="1600" kern="1200" dirty="0"/>
        </a:p>
      </dsp:txBody>
      <dsp:txXfrm>
        <a:off x="2572" y="576486"/>
        <a:ext cx="2508561" cy="2283840"/>
      </dsp:txXfrm>
    </dsp:sp>
    <dsp:sp modelId="{D03D802D-5C8B-40BC-BA3F-6B21A8A8EACB}">
      <dsp:nvSpPr>
        <dsp:cNvPr id="0" name=""/>
        <dsp:cNvSpPr/>
      </dsp:nvSpPr>
      <dsp:spPr>
        <a:xfrm>
          <a:off x="2862333" y="115686"/>
          <a:ext cx="2508561" cy="460800"/>
        </a:xfrm>
        <a:prstGeom prst="rect">
          <a:avLst/>
        </a:prstGeom>
        <a:solidFill>
          <a:schemeClr val="accent2">
            <a:shade val="80000"/>
            <a:hueOff val="396048"/>
            <a:satOff val="-28108"/>
            <a:lumOff val="18498"/>
            <a:alphaOff val="0"/>
          </a:schemeClr>
        </a:solidFill>
        <a:ln w="25400" cap="flat" cmpd="sng" algn="ctr">
          <a:solidFill>
            <a:schemeClr val="accent2">
              <a:shade val="80000"/>
              <a:hueOff val="396048"/>
              <a:satOff val="-28108"/>
              <a:lumOff val="184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IRU view</a:t>
          </a:r>
          <a:endParaRPr lang="en-GB" sz="1600" kern="1200" dirty="0"/>
        </a:p>
      </dsp:txBody>
      <dsp:txXfrm>
        <a:off x="2862333" y="115686"/>
        <a:ext cx="2508561" cy="460800"/>
      </dsp:txXfrm>
    </dsp:sp>
    <dsp:sp modelId="{2E8264F7-7F28-459A-B335-AC1791F6312A}">
      <dsp:nvSpPr>
        <dsp:cNvPr id="0" name=""/>
        <dsp:cNvSpPr/>
      </dsp:nvSpPr>
      <dsp:spPr>
        <a:xfrm>
          <a:off x="2862333" y="576486"/>
          <a:ext cx="2508561" cy="228384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Number of days, specific rules for type of operations &amp; sector?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High administrative burden (translations)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Flexibility on provision of documents</a:t>
          </a:r>
          <a:endParaRPr lang="en-GB" sz="1600" kern="1200" dirty="0"/>
        </a:p>
      </dsp:txBody>
      <dsp:txXfrm>
        <a:off x="2862333" y="576486"/>
        <a:ext cx="2508561" cy="2283840"/>
      </dsp:txXfrm>
    </dsp:sp>
    <dsp:sp modelId="{AE0D8716-00AC-46CA-A913-9ACCFA602957}">
      <dsp:nvSpPr>
        <dsp:cNvPr id="0" name=""/>
        <dsp:cNvSpPr/>
      </dsp:nvSpPr>
      <dsp:spPr>
        <a:xfrm>
          <a:off x="5722094" y="115686"/>
          <a:ext cx="2508561" cy="460800"/>
        </a:xfrm>
        <a:prstGeom prst="rect">
          <a:avLst/>
        </a:prstGeom>
        <a:solidFill>
          <a:schemeClr val="accent2">
            <a:shade val="80000"/>
            <a:hueOff val="792097"/>
            <a:satOff val="-56215"/>
            <a:lumOff val="36995"/>
            <a:alphaOff val="0"/>
          </a:schemeClr>
        </a:solidFill>
        <a:ln w="25400" cap="flat" cmpd="sng" algn="ctr">
          <a:solidFill>
            <a:schemeClr val="accent2">
              <a:shade val="80000"/>
              <a:hueOff val="792097"/>
              <a:satOff val="-56215"/>
              <a:lumOff val="369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Alternatives</a:t>
          </a:r>
          <a:endParaRPr lang="en-GB" sz="1600" kern="1200" dirty="0"/>
        </a:p>
      </dsp:txBody>
      <dsp:txXfrm>
        <a:off x="5722094" y="115686"/>
        <a:ext cx="2508561" cy="460800"/>
      </dsp:txXfrm>
    </dsp:sp>
    <dsp:sp modelId="{D4DC9D97-A07B-4B70-8C3E-29947659CE60}">
      <dsp:nvSpPr>
        <dsp:cNvPr id="0" name=""/>
        <dsp:cNvSpPr/>
      </dsp:nvSpPr>
      <dsp:spPr>
        <a:xfrm>
          <a:off x="5722094" y="576486"/>
          <a:ext cx="2508561" cy="228384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Excl. international transport from </a:t>
          </a:r>
          <a:r>
            <a:rPr lang="en-GB" sz="1600" kern="1200" dirty="0" err="1" smtClean="0"/>
            <a:t>PWD</a:t>
          </a:r>
          <a:r>
            <a:rPr lang="en-GB" sz="1600" kern="1200" dirty="0" smtClean="0"/>
            <a:t> (</a:t>
          </a:r>
          <a:r>
            <a:rPr lang="en-GB" sz="1600" kern="1200" dirty="0" err="1" smtClean="0"/>
            <a:t>cabotage</a:t>
          </a:r>
          <a:r>
            <a:rPr lang="en-GB" sz="1600" kern="1200" dirty="0" smtClean="0"/>
            <a:t>?)  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Electronic documents, check at premises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kern="1200" dirty="0" smtClean="0"/>
            <a:t>Europe-</a:t>
          </a:r>
          <a:r>
            <a:rPr lang="fr-CH" sz="1600" kern="1200" dirty="0" err="1" smtClean="0"/>
            <a:t>wide</a:t>
          </a:r>
          <a:r>
            <a:rPr lang="fr-CH" sz="1600" kern="1200" dirty="0" smtClean="0"/>
            <a:t> one-stop-shop</a:t>
          </a:r>
          <a:endParaRPr lang="en-GB" sz="1600" kern="1200" dirty="0"/>
        </a:p>
      </dsp:txBody>
      <dsp:txXfrm>
        <a:off x="5722094" y="576486"/>
        <a:ext cx="2508561" cy="22838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ED4F2-0A59-4581-9F96-5B3747337928}">
      <dsp:nvSpPr>
        <dsp:cNvPr id="0" name=""/>
        <dsp:cNvSpPr/>
      </dsp:nvSpPr>
      <dsp:spPr>
        <a:xfrm rot="5400000">
          <a:off x="4591263" y="-2134054"/>
          <a:ext cx="872755" cy="536235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Rolling reference period: 2 regular weekly rests and 2 reduced possible, compensation end 3</a:t>
          </a:r>
          <a:r>
            <a:rPr lang="en-US" sz="1400" kern="1200" baseline="30000" dirty="0" smtClean="0"/>
            <a:t>rd</a:t>
          </a:r>
          <a:r>
            <a:rPr lang="en-US" sz="1400" kern="1200" dirty="0" smtClean="0"/>
            <a:t> week</a:t>
          </a:r>
          <a:endParaRPr lang="fr-B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Multi-manning (45-minute break 2</a:t>
          </a:r>
          <a:r>
            <a:rPr lang="en-GB" sz="1400" kern="1200" baseline="30000" dirty="0" smtClean="0"/>
            <a:t>nd</a:t>
          </a:r>
          <a:r>
            <a:rPr lang="en-GB" sz="1400" kern="1200" dirty="0" smtClean="0"/>
            <a:t> driver in vehicle) </a:t>
          </a:r>
          <a:endParaRPr lang="fr-B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No weekly rest in the cabin, return home once/month</a:t>
          </a:r>
        </a:p>
      </dsp:txBody>
      <dsp:txXfrm rot="-5400000">
        <a:off x="2346461" y="153352"/>
        <a:ext cx="5319755" cy="787547"/>
      </dsp:txXfrm>
    </dsp:sp>
    <dsp:sp modelId="{A9BCC413-4F61-43BA-8B74-C00F154AF339}">
      <dsp:nvSpPr>
        <dsp:cNvPr id="0" name=""/>
        <dsp:cNvSpPr/>
      </dsp:nvSpPr>
      <dsp:spPr>
        <a:xfrm>
          <a:off x="669865" y="1652"/>
          <a:ext cx="1676595" cy="10909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EC proposal</a:t>
          </a:r>
          <a:endParaRPr lang="fr-BE" sz="2000" kern="1200" dirty="0"/>
        </a:p>
      </dsp:txBody>
      <dsp:txXfrm>
        <a:off x="723120" y="54907"/>
        <a:ext cx="1570085" cy="984434"/>
      </dsp:txXfrm>
    </dsp:sp>
    <dsp:sp modelId="{A29313E1-E159-4E81-9862-B5500B317FF0}">
      <dsp:nvSpPr>
        <dsp:cNvPr id="0" name=""/>
        <dsp:cNvSpPr/>
      </dsp:nvSpPr>
      <dsp:spPr>
        <a:xfrm rot="5400000">
          <a:off x="4591263" y="-988562"/>
          <a:ext cx="872755" cy="5362359"/>
        </a:xfrm>
        <a:prstGeom prst="round2SameRect">
          <a:avLst/>
        </a:prstGeom>
        <a:solidFill>
          <a:schemeClr val="accent2">
            <a:tint val="40000"/>
            <a:alpha val="90000"/>
            <a:hueOff val="-1168975"/>
            <a:satOff val="-5139"/>
            <a:lumOff val="-579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1168975"/>
              <a:satOff val="-5139"/>
              <a:lumOff val="-5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latin typeface="+mn-lt"/>
            </a:rPr>
            <a:t>Flexibility for operators (</a:t>
          </a:r>
          <a:r>
            <a:rPr lang="en-US" sz="1400" kern="1200" dirty="0" smtClean="0">
              <a:latin typeface="+mn-lt"/>
            </a:rPr>
            <a:t>compensation at end 4th week)</a:t>
          </a:r>
          <a:endParaRPr lang="fr-BE" sz="14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+mn-lt"/>
            </a:rPr>
            <a:t>Maintain daily compensation </a:t>
          </a:r>
          <a:r>
            <a:rPr lang="en-US" sz="1400" kern="1200" dirty="0" smtClean="0">
              <a:latin typeface="+mn-lt"/>
            </a:rPr>
            <a:t>of weekly rest to daily rest</a:t>
          </a:r>
          <a:endParaRPr lang="fr-BE" sz="14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latin typeface="+mn-lt"/>
            </a:rPr>
            <a:t>Proof of secure parking as pre-condition for </a:t>
          </a:r>
          <a:r>
            <a:rPr lang="en-GB" sz="1400" kern="1200" dirty="0" smtClean="0">
              <a:latin typeface="+mn-lt"/>
              <a:cs typeface="Arial" panose="020B0604020202020204" pitchFamily="34" charset="0"/>
            </a:rPr>
            <a:t>′</a:t>
          </a:r>
          <a:r>
            <a:rPr lang="en-GB" sz="1400" kern="1200" dirty="0" smtClean="0">
              <a:latin typeface="+mn-lt"/>
            </a:rPr>
            <a:t>cabin deal</a:t>
          </a:r>
          <a:r>
            <a:rPr lang="en-GB" sz="1400" kern="1200" dirty="0" smtClean="0">
              <a:latin typeface="+mn-lt"/>
              <a:cs typeface="Arial" panose="020B0604020202020204" pitchFamily="34" charset="0"/>
            </a:rPr>
            <a:t>′</a:t>
          </a:r>
          <a:endParaRPr lang="fr-CH" sz="1400" kern="1200" dirty="0" smtClean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noProof="0" dirty="0" smtClean="0">
              <a:latin typeface="+mn-lt"/>
            </a:rPr>
            <a:t>Derogations for the coach/tourism sector</a:t>
          </a:r>
        </a:p>
      </dsp:txBody>
      <dsp:txXfrm rot="-5400000">
        <a:off x="2346461" y="1298844"/>
        <a:ext cx="5319755" cy="787547"/>
      </dsp:txXfrm>
    </dsp:sp>
    <dsp:sp modelId="{5CCD571E-BCA5-49A8-A9E6-B7DAA04A036D}">
      <dsp:nvSpPr>
        <dsp:cNvPr id="0" name=""/>
        <dsp:cNvSpPr/>
      </dsp:nvSpPr>
      <dsp:spPr>
        <a:xfrm>
          <a:off x="669865" y="1147145"/>
          <a:ext cx="1676595" cy="1090944"/>
        </a:xfrm>
        <a:prstGeom prst="roundRect">
          <a:avLst/>
        </a:prstGeom>
        <a:solidFill>
          <a:schemeClr val="accent2">
            <a:hueOff val="-729082"/>
            <a:satOff val="0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IRU view </a:t>
          </a:r>
          <a:endParaRPr lang="fr-BE" sz="2000" kern="1200" dirty="0"/>
        </a:p>
      </dsp:txBody>
      <dsp:txXfrm>
        <a:off x="723120" y="1200400"/>
        <a:ext cx="1570085" cy="984434"/>
      </dsp:txXfrm>
    </dsp:sp>
    <dsp:sp modelId="{A0F8292A-7E10-4436-B582-EE0262A490F9}">
      <dsp:nvSpPr>
        <dsp:cNvPr id="0" name=""/>
        <dsp:cNvSpPr/>
      </dsp:nvSpPr>
      <dsp:spPr>
        <a:xfrm rot="5400000">
          <a:off x="4591263" y="156929"/>
          <a:ext cx="872755" cy="5362359"/>
        </a:xfrm>
        <a:prstGeom prst="round2SameRect">
          <a:avLst/>
        </a:prstGeom>
        <a:solidFill>
          <a:schemeClr val="accent2">
            <a:tint val="40000"/>
            <a:alpha val="90000"/>
            <a:hueOff val="-2337949"/>
            <a:satOff val="-10278"/>
            <a:lumOff val="-1158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2337949"/>
              <a:satOff val="-10278"/>
              <a:lumOff val="-1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Further flexibility on returning home and spending free time</a:t>
          </a:r>
          <a:endParaRPr lang="fr-B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latin typeface="+mn-lt"/>
            </a:rPr>
            <a:t>Right to leave cabin, no obligation (adequate facilities?)</a:t>
          </a:r>
          <a:endParaRPr lang="fr-BE" sz="1400" kern="1200" dirty="0"/>
        </a:p>
      </dsp:txBody>
      <dsp:txXfrm rot="-5400000">
        <a:off x="2346461" y="2444335"/>
        <a:ext cx="5319755" cy="787547"/>
      </dsp:txXfrm>
    </dsp:sp>
    <dsp:sp modelId="{9F34170E-90D4-4BF3-A845-DE6163CEEB90}">
      <dsp:nvSpPr>
        <dsp:cNvPr id="0" name=""/>
        <dsp:cNvSpPr/>
      </dsp:nvSpPr>
      <dsp:spPr>
        <a:xfrm>
          <a:off x="669865" y="2292637"/>
          <a:ext cx="1676595" cy="1090944"/>
        </a:xfrm>
        <a:prstGeom prst="roundRect">
          <a:avLst/>
        </a:prstGeom>
        <a:solidFill>
          <a:schemeClr val="accent2">
            <a:hueOff val="-1458163"/>
            <a:satOff val="0"/>
            <a:lumOff val="-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Alternatives</a:t>
          </a:r>
          <a:endParaRPr lang="fr-BE" sz="2000" kern="1200" dirty="0"/>
        </a:p>
      </dsp:txBody>
      <dsp:txXfrm>
        <a:off x="723120" y="2345892"/>
        <a:ext cx="1570085" cy="98443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D3A75-DBE9-0F4C-9B1C-5263E03059CF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37E51-DAF1-174F-BD4C-5B7BBE8314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807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A07CD-597C-4B44-AEC8-959B34A4A645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2FE90-7751-1846-A440-E02EE769BB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46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2FE90-7751-1846-A440-E02EE769BB9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46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B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2FE90-7751-1846-A440-E02EE769BB9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58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2FE90-7751-1846-A440-E02EE769BB9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02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2FE90-7751-1846-A440-E02EE769BB9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96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2FE90-7751-1846-A440-E02EE769BB9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13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2FE90-7751-1846-A440-E02EE769BB9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51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2FE90-7751-1846-A440-E02EE769BB9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86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2FE90-7751-1846-A440-E02EE769BB9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32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2FE90-7751-1846-A440-E02EE769BB9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4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2FE90-7751-1846-A440-E02EE769BB9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65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B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2FE90-7751-1846-A440-E02EE769BB9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8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­- Simp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2038651"/>
            <a:ext cx="1827363" cy="99131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7215" y="2227036"/>
            <a:ext cx="4633450" cy="8844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3500"/>
              </a:lnSpc>
              <a:defRPr sz="3200"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title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7215" y="3253812"/>
            <a:ext cx="3082408" cy="5397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subtitle (optional)</a:t>
            </a:r>
            <a:endParaRPr lang="en-GB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827215" y="3929634"/>
            <a:ext cx="3082927" cy="21317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1">
                <a:latin typeface="Arial"/>
                <a:cs typeface="Arial"/>
              </a:defRPr>
            </a:lvl1pPr>
            <a:lvl2pPr marL="457200" indent="0">
              <a:buNone/>
              <a:defRPr sz="1400" b="1">
                <a:latin typeface="Arial"/>
                <a:cs typeface="Arial"/>
              </a:defRPr>
            </a:lvl2pPr>
            <a:lvl3pPr marL="914400" indent="0">
              <a:buNone/>
              <a:defRPr sz="1200" b="1">
                <a:latin typeface="Arial"/>
                <a:cs typeface="Arial"/>
              </a:defRPr>
            </a:lvl3pPr>
            <a:lvl4pPr marL="1371600" indent="0">
              <a:buNone/>
              <a:defRPr sz="1100" b="1">
                <a:latin typeface="Arial"/>
                <a:cs typeface="Arial"/>
              </a:defRPr>
            </a:lvl4pPr>
            <a:lvl5pPr marL="1828800" indent="0">
              <a:buNone/>
              <a:defRPr sz="1100" b="1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smtClean="0"/>
              <a:t>Click to edit date (optional)</a:t>
            </a:r>
            <a:endParaRPr lang="en-GB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827215" y="4142756"/>
            <a:ext cx="3082927" cy="2131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>
                <a:latin typeface="Arial"/>
                <a:cs typeface="Arial"/>
              </a:defRPr>
            </a:lvl1pPr>
            <a:lvl2pPr marL="457200" indent="0">
              <a:buNone/>
              <a:defRPr sz="1600">
                <a:latin typeface="Arial"/>
                <a:cs typeface="Arial"/>
              </a:defRPr>
            </a:lvl2pPr>
            <a:lvl3pPr marL="914400" indent="0">
              <a:buNone/>
              <a:defRPr sz="1400">
                <a:latin typeface="Arial"/>
                <a:cs typeface="Arial"/>
              </a:defRPr>
            </a:lvl3pPr>
            <a:lvl4pPr marL="1371600" indent="0">
              <a:buNone/>
              <a:defRPr sz="1200">
                <a:latin typeface="Arial"/>
                <a:cs typeface="Arial"/>
              </a:defRPr>
            </a:lvl4pPr>
            <a:lvl5pPr marL="1828800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smtClean="0"/>
              <a:t>Click to edit place or name (optional)</a:t>
            </a:r>
            <a:endParaRPr lang="en-GB" noProof="0" dirty="0"/>
          </a:p>
        </p:txBody>
      </p:sp>
      <p:pic>
        <p:nvPicPr>
          <p:cNvPr id="11" name="Picture 10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10" y="1032469"/>
            <a:ext cx="905619" cy="54595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754063" y="4478653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smtClean="0"/>
              <a:t>iru.org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34219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199" y="3102662"/>
            <a:ext cx="823323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1727597"/>
            <a:ext cx="2670175" cy="128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/>
            </a:lvl1pPr>
          </a:lstStyle>
          <a:p>
            <a:r>
              <a:rPr lang="en-GB" noProof="0" smtClean="0"/>
              <a:t>Pic 1</a:t>
            </a:r>
            <a:endParaRPr lang="en-GB" noProof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236912" y="1727597"/>
            <a:ext cx="2670175" cy="128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/>
            </a:lvl1pPr>
          </a:lstStyle>
          <a:p>
            <a:r>
              <a:rPr lang="en-GB" noProof="0" smtClean="0"/>
              <a:t>Pic 2</a:t>
            </a:r>
            <a:endParaRPr lang="en-GB" noProof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20255" y="1727597"/>
            <a:ext cx="2670175" cy="128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/>
            </a:lvl1pPr>
          </a:lstStyle>
          <a:p>
            <a:r>
              <a:rPr lang="en-GB" noProof="0" smtClean="0"/>
              <a:t>Pic 3</a:t>
            </a:r>
            <a:endParaRPr lang="en-GB" noProof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3175397"/>
            <a:ext cx="2670175" cy="136002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 smtClean="0"/>
              <a:t>Heading 1 to go here</a:t>
            </a:r>
          </a:p>
          <a:p>
            <a:pPr lvl="0"/>
            <a:r>
              <a:rPr lang="en-GB" noProof="0" dirty="0" err="1" smtClean="0"/>
              <a:t>Lorem</a:t>
            </a:r>
            <a:r>
              <a:rPr lang="en-GB" noProof="0" dirty="0" smtClean="0"/>
              <a:t> </a:t>
            </a:r>
            <a:r>
              <a:rPr lang="en-GB" noProof="0" dirty="0" err="1" smtClean="0"/>
              <a:t>ipsum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sit </a:t>
            </a:r>
            <a:r>
              <a:rPr lang="en-GB" noProof="0" dirty="0" err="1" smtClean="0"/>
              <a:t>amet</a:t>
            </a:r>
            <a:r>
              <a:rPr lang="en-GB" noProof="0" dirty="0" smtClean="0"/>
              <a:t>, </a:t>
            </a:r>
            <a:r>
              <a:rPr lang="en-GB" noProof="0" dirty="0" err="1" smtClean="0"/>
              <a:t>consectetuer</a:t>
            </a:r>
            <a:r>
              <a:rPr lang="en-GB" noProof="0" dirty="0" smtClean="0"/>
              <a:t> </a:t>
            </a:r>
            <a:r>
              <a:rPr lang="en-GB" noProof="0" dirty="0" err="1" smtClean="0"/>
              <a:t>adipiscing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elit</a:t>
            </a:r>
            <a:r>
              <a:rPr lang="en-GB" noProof="0" dirty="0" smtClean="0"/>
              <a:t>, </a:t>
            </a:r>
            <a:r>
              <a:rPr lang="en-GB" noProof="0" dirty="0" err="1" smtClean="0"/>
              <a:t>nonummy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nibh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tunt</a:t>
            </a:r>
            <a:endParaRPr lang="en-GB" noProof="0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3236912" y="3175397"/>
            <a:ext cx="2670175" cy="136002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 smtClean="0"/>
              <a:t>Heading 2 to go here</a:t>
            </a:r>
          </a:p>
          <a:p>
            <a:pPr lvl="0"/>
            <a:r>
              <a:rPr lang="en-GB" noProof="0" dirty="0" err="1" smtClean="0"/>
              <a:t>Lorem</a:t>
            </a:r>
            <a:r>
              <a:rPr lang="en-GB" noProof="0" dirty="0" smtClean="0"/>
              <a:t> </a:t>
            </a:r>
            <a:r>
              <a:rPr lang="en-GB" noProof="0" dirty="0" err="1" smtClean="0"/>
              <a:t>ipsum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sit </a:t>
            </a:r>
            <a:r>
              <a:rPr lang="en-GB" noProof="0" dirty="0" err="1" smtClean="0"/>
              <a:t>amet</a:t>
            </a:r>
            <a:r>
              <a:rPr lang="en-GB" noProof="0" dirty="0" smtClean="0"/>
              <a:t>, </a:t>
            </a:r>
            <a:r>
              <a:rPr lang="en-GB" noProof="0" dirty="0" err="1" smtClean="0"/>
              <a:t>consectetuer</a:t>
            </a:r>
            <a:r>
              <a:rPr lang="en-GB" noProof="0" dirty="0" smtClean="0"/>
              <a:t> </a:t>
            </a:r>
            <a:r>
              <a:rPr lang="en-GB" noProof="0" dirty="0" err="1" smtClean="0"/>
              <a:t>adipiscing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elit</a:t>
            </a:r>
            <a:r>
              <a:rPr lang="en-GB" noProof="0" dirty="0" smtClean="0"/>
              <a:t>, </a:t>
            </a:r>
            <a:r>
              <a:rPr lang="en-GB" noProof="0" dirty="0" err="1" smtClean="0"/>
              <a:t>nonummy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nibh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tunt</a:t>
            </a:r>
            <a:endParaRPr lang="en-GB" noProof="0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6020254" y="3175397"/>
            <a:ext cx="2670175" cy="136002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 smtClean="0"/>
              <a:t>Heading 3 to go here</a:t>
            </a:r>
          </a:p>
          <a:p>
            <a:pPr lvl="0"/>
            <a:r>
              <a:rPr lang="en-GB" noProof="0" dirty="0" err="1" smtClean="0"/>
              <a:t>Lorem</a:t>
            </a:r>
            <a:r>
              <a:rPr lang="en-GB" noProof="0" dirty="0" smtClean="0"/>
              <a:t> </a:t>
            </a:r>
            <a:r>
              <a:rPr lang="en-GB" noProof="0" dirty="0" err="1" smtClean="0"/>
              <a:t>ipsum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sit </a:t>
            </a:r>
            <a:r>
              <a:rPr lang="en-GB" noProof="0" dirty="0" err="1" smtClean="0"/>
              <a:t>amet</a:t>
            </a:r>
            <a:r>
              <a:rPr lang="en-GB" noProof="0" dirty="0" smtClean="0"/>
              <a:t>, </a:t>
            </a:r>
            <a:r>
              <a:rPr lang="en-GB" noProof="0" dirty="0" err="1" smtClean="0"/>
              <a:t>consectetuer</a:t>
            </a:r>
            <a:r>
              <a:rPr lang="en-GB" noProof="0" dirty="0" smtClean="0"/>
              <a:t> </a:t>
            </a:r>
            <a:r>
              <a:rPr lang="en-GB" noProof="0" dirty="0" err="1" smtClean="0"/>
              <a:t>adipiscing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elit</a:t>
            </a:r>
            <a:r>
              <a:rPr lang="en-GB" noProof="0" dirty="0" smtClean="0"/>
              <a:t>, </a:t>
            </a:r>
            <a:r>
              <a:rPr lang="en-GB" noProof="0" dirty="0" err="1" smtClean="0"/>
              <a:t>nonummy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nibh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tunt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1693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830011" y="1441902"/>
            <a:ext cx="5488365" cy="34925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buFontTx/>
              <a:buNone/>
              <a:defRPr sz="2400" b="0"/>
            </a:lvl1pPr>
            <a:lvl2pPr marL="0" indent="-288000">
              <a:buClr>
                <a:schemeClr val="accent3"/>
              </a:buClr>
              <a:buFont typeface="Arial"/>
              <a:buChar char="•"/>
              <a:defRPr sz="2000"/>
            </a:lvl2pPr>
            <a:lvl3pPr marL="576000" indent="-288000">
              <a:buClr>
                <a:schemeClr val="accent3"/>
              </a:buClr>
              <a:buSzPct val="100000"/>
              <a:buFont typeface="Lucida Grande"/>
              <a:buChar char="—"/>
              <a:defRPr sz="2000"/>
            </a:lvl3pPr>
            <a:lvl4pPr marL="864000" indent="-288000">
              <a:buClr>
                <a:schemeClr val="accent1"/>
              </a:buClr>
              <a:buFont typeface="Arial"/>
              <a:buChar char="•"/>
              <a:defRPr sz="2000"/>
            </a:lvl4pPr>
            <a:lvl5pPr marL="1152000" indent="-288000">
              <a:buClr>
                <a:schemeClr val="accent1"/>
              </a:buClr>
              <a:buFont typeface="Arial"/>
              <a:buChar char="—"/>
              <a:defRPr sz="2000"/>
            </a:lvl5pPr>
          </a:lstStyle>
          <a:p>
            <a:pPr lvl="0"/>
            <a:r>
              <a:rPr lang="en-GB" noProof="0" dirty="0" smtClean="0"/>
              <a:t>Click to edit big text 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830011" y="1855105"/>
            <a:ext cx="5488365" cy="65767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FontTx/>
              <a:buNone/>
              <a:defRPr sz="1800"/>
            </a:lvl1pPr>
            <a:lvl2pPr marL="0" indent="-288000">
              <a:buClr>
                <a:schemeClr val="accent3"/>
              </a:buClr>
              <a:buFont typeface="Arial"/>
              <a:buChar char="•"/>
              <a:defRPr sz="2000"/>
            </a:lvl2pPr>
            <a:lvl3pPr marL="576000" indent="-288000">
              <a:buClr>
                <a:schemeClr val="accent3"/>
              </a:buClr>
              <a:buSzPct val="100000"/>
              <a:buFont typeface="Lucida Grande"/>
              <a:buChar char="—"/>
              <a:defRPr sz="2000"/>
            </a:lvl3pPr>
            <a:lvl4pPr marL="864000" indent="-288000">
              <a:buClr>
                <a:schemeClr val="accent1"/>
              </a:buClr>
              <a:buFont typeface="Arial"/>
              <a:buChar char="•"/>
              <a:defRPr sz="2000"/>
            </a:lvl4pPr>
            <a:lvl5pPr marL="1152000" indent="-288000">
              <a:buClr>
                <a:schemeClr val="accent1"/>
              </a:buClr>
              <a:buFont typeface="Arial"/>
              <a:buChar char="—"/>
              <a:defRPr sz="2000"/>
            </a:lvl5pPr>
          </a:lstStyle>
          <a:p>
            <a:pPr lvl="0"/>
            <a:r>
              <a:rPr lang="en-GB" noProof="0" dirty="0" smtClean="0"/>
              <a:t>Click to edit small text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021488" y="1441902"/>
            <a:ext cx="720000" cy="72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en-GB" noProof="0" dirty="0" smtClean="0"/>
              <a:t>Icon 1</a:t>
            </a:r>
            <a:endParaRPr lang="en-GB" noProof="0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830011" y="2553152"/>
            <a:ext cx="5488365" cy="34925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buFontTx/>
              <a:buNone/>
              <a:defRPr sz="2400" b="0"/>
            </a:lvl1pPr>
            <a:lvl2pPr marL="0" indent="-288000">
              <a:buClr>
                <a:schemeClr val="accent3"/>
              </a:buClr>
              <a:buFont typeface="Arial"/>
              <a:buChar char="•"/>
              <a:defRPr sz="2000"/>
            </a:lvl2pPr>
            <a:lvl3pPr marL="576000" indent="-288000">
              <a:buClr>
                <a:schemeClr val="accent3"/>
              </a:buClr>
              <a:buSzPct val="100000"/>
              <a:buFont typeface="Lucida Grande"/>
              <a:buChar char="—"/>
              <a:defRPr sz="2000"/>
            </a:lvl3pPr>
            <a:lvl4pPr marL="864000" indent="-288000">
              <a:buClr>
                <a:schemeClr val="accent1"/>
              </a:buClr>
              <a:buFont typeface="Arial"/>
              <a:buChar char="•"/>
              <a:defRPr sz="2000"/>
            </a:lvl4pPr>
            <a:lvl5pPr marL="1152000" indent="-288000">
              <a:buClr>
                <a:schemeClr val="accent1"/>
              </a:buClr>
              <a:buFont typeface="Arial"/>
              <a:buChar char="—"/>
              <a:defRPr sz="2000"/>
            </a:lvl5pPr>
          </a:lstStyle>
          <a:p>
            <a:pPr lvl="0"/>
            <a:r>
              <a:rPr lang="en-GB" noProof="0" dirty="0" smtClean="0"/>
              <a:t>Click to edit big text 2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830011" y="2966354"/>
            <a:ext cx="5488365" cy="65767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FontTx/>
              <a:buNone/>
              <a:defRPr sz="1800"/>
            </a:lvl1pPr>
            <a:lvl2pPr marL="0" indent="-288000">
              <a:buClr>
                <a:schemeClr val="accent3"/>
              </a:buClr>
              <a:buFont typeface="Arial"/>
              <a:buChar char="•"/>
              <a:defRPr sz="2000"/>
            </a:lvl2pPr>
            <a:lvl3pPr marL="576000" indent="-288000">
              <a:buClr>
                <a:schemeClr val="accent3"/>
              </a:buClr>
              <a:buSzPct val="100000"/>
              <a:buFont typeface="Lucida Grande"/>
              <a:buChar char="—"/>
              <a:defRPr sz="2000"/>
            </a:lvl3pPr>
            <a:lvl4pPr marL="864000" indent="-288000">
              <a:buClr>
                <a:schemeClr val="accent1"/>
              </a:buClr>
              <a:buFont typeface="Arial"/>
              <a:buChar char="•"/>
              <a:defRPr sz="2000"/>
            </a:lvl4pPr>
            <a:lvl5pPr marL="1152000" indent="-288000">
              <a:buClr>
                <a:schemeClr val="accent1"/>
              </a:buClr>
              <a:buFont typeface="Arial"/>
              <a:buChar char="—"/>
              <a:defRPr sz="2000"/>
            </a:lvl5pPr>
          </a:lstStyle>
          <a:p>
            <a:pPr lvl="0"/>
            <a:r>
              <a:rPr lang="en-GB" noProof="0" dirty="0" smtClean="0"/>
              <a:t>Click to edit small text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1021715" y="2617047"/>
            <a:ext cx="720000" cy="72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en-GB" noProof="0" smtClean="0"/>
              <a:t>Icon 2</a:t>
            </a:r>
            <a:endParaRPr lang="en-GB" noProof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1830011" y="3659868"/>
            <a:ext cx="5488365" cy="34925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buFontTx/>
              <a:buNone/>
              <a:defRPr sz="2400" b="0"/>
            </a:lvl1pPr>
            <a:lvl2pPr marL="0" indent="-288000">
              <a:buClr>
                <a:schemeClr val="accent3"/>
              </a:buClr>
              <a:buFont typeface="Arial"/>
              <a:buChar char="•"/>
              <a:defRPr sz="2000"/>
            </a:lvl2pPr>
            <a:lvl3pPr marL="576000" indent="-288000">
              <a:buClr>
                <a:schemeClr val="accent3"/>
              </a:buClr>
              <a:buSzPct val="100000"/>
              <a:buFont typeface="Lucida Grande"/>
              <a:buChar char="—"/>
              <a:defRPr sz="2000"/>
            </a:lvl3pPr>
            <a:lvl4pPr marL="864000" indent="-288000">
              <a:buClr>
                <a:schemeClr val="accent1"/>
              </a:buClr>
              <a:buFont typeface="Arial"/>
              <a:buChar char="•"/>
              <a:defRPr sz="2000"/>
            </a:lvl4pPr>
            <a:lvl5pPr marL="1152000" indent="-288000">
              <a:buClr>
                <a:schemeClr val="accent1"/>
              </a:buClr>
              <a:buFont typeface="Arial"/>
              <a:buChar char="—"/>
              <a:defRPr sz="2000"/>
            </a:lvl5pPr>
          </a:lstStyle>
          <a:p>
            <a:pPr lvl="0"/>
            <a:r>
              <a:rPr lang="en-GB" noProof="0" dirty="0" smtClean="0"/>
              <a:t>Click to edit big text 3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1830011" y="4073071"/>
            <a:ext cx="5488365" cy="65767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FontTx/>
              <a:buNone/>
              <a:defRPr sz="1800"/>
            </a:lvl1pPr>
            <a:lvl2pPr marL="0" indent="-288000">
              <a:buClr>
                <a:schemeClr val="accent3"/>
              </a:buClr>
              <a:buFont typeface="Arial"/>
              <a:buChar char="•"/>
              <a:defRPr sz="2000"/>
            </a:lvl2pPr>
            <a:lvl3pPr marL="576000" indent="-288000">
              <a:buClr>
                <a:schemeClr val="accent3"/>
              </a:buClr>
              <a:buSzPct val="100000"/>
              <a:buFont typeface="Lucida Grande"/>
              <a:buChar char="—"/>
              <a:defRPr sz="2000"/>
            </a:lvl3pPr>
            <a:lvl4pPr marL="864000" indent="-288000">
              <a:buClr>
                <a:schemeClr val="accent1"/>
              </a:buClr>
              <a:buFont typeface="Arial"/>
              <a:buChar char="•"/>
              <a:defRPr sz="2000"/>
            </a:lvl4pPr>
            <a:lvl5pPr marL="1152000" indent="-288000">
              <a:buClr>
                <a:schemeClr val="accent1"/>
              </a:buClr>
              <a:buFont typeface="Arial"/>
              <a:buChar char="—"/>
              <a:defRPr sz="2000"/>
            </a:lvl5pPr>
          </a:lstStyle>
          <a:p>
            <a:pPr lvl="0"/>
            <a:r>
              <a:rPr lang="en-GB" noProof="0" dirty="0" smtClean="0"/>
              <a:t>Click to edit small text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1021488" y="3713071"/>
            <a:ext cx="720000" cy="72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en-GB" noProof="0" smtClean="0"/>
              <a:t>Icon 3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74219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slide 01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87" y="1195167"/>
            <a:ext cx="1959271" cy="88587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43140" y="4666643"/>
            <a:ext cx="7136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300" b="1" dirty="0" err="1" smtClean="0">
                <a:solidFill>
                  <a:schemeClr val="tx2"/>
                </a:solidFill>
              </a:rPr>
              <a:t>iru.org</a:t>
            </a:r>
            <a:endParaRPr lang="en-GB" sz="1300" b="1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272268" y="1195167"/>
            <a:ext cx="1080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102251" y="4672353"/>
            <a:ext cx="4996606" cy="2226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fr-CH" dirty="0" smtClean="0"/>
              <a:t>Optional contact information e.g. iru@iru.org</a:t>
            </a:r>
            <a:endParaRPr lang="en-GB" dirty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102251" y="1137910"/>
            <a:ext cx="4996605" cy="18325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2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fr-CH" dirty="0" smtClean="0"/>
              <a:t>Optional text e.g. key takeaway, motivational quote, thanks or invite questions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25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07/09/2017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Bucharest, 21 September 2017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F28DB7-03B3-4558-B569-FB9422066AE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97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 Layou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19234" y="4864741"/>
            <a:ext cx="2057400" cy="207708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07/09/2017</a:t>
            </a:r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81269" y="4864741"/>
            <a:ext cx="4109160" cy="207708"/>
          </a:xfrm>
          <a:prstGeom prst="rect">
            <a:avLst/>
          </a:prstGeom>
        </p:spPr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199" y="4864741"/>
            <a:ext cx="2057400" cy="207708"/>
          </a:xfrm>
          <a:prstGeom prst="rect">
            <a:avLst/>
          </a:prstGeom>
        </p:spPr>
        <p:txBody>
          <a:bodyPr/>
          <a:lstStyle/>
          <a:p>
            <a:fld id="{9D5C9B18-DC48-42D9-8292-D3CD238A315E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365938"/>
            <a:ext cx="8232775" cy="3385235"/>
          </a:xfrm>
        </p:spPr>
        <p:txBody>
          <a:bodyPr/>
          <a:lstStyle/>
          <a:p>
            <a:pPr lvl="0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88130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07/09/2017</a:t>
            </a:r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199" y="1370013"/>
            <a:ext cx="7247239" cy="338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22037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Object Layou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07/09/2017</a:t>
            </a:r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1370013"/>
            <a:ext cx="4003589" cy="3381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581269" y="1370013"/>
            <a:ext cx="4108706" cy="3381160"/>
          </a:xfrm>
        </p:spPr>
        <p:txBody>
          <a:bodyPr/>
          <a:lstStyle/>
          <a:p>
            <a:pPr lvl="0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19740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Layou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07/09/2017</a:t>
            </a:r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365938"/>
            <a:ext cx="8232775" cy="3385235"/>
          </a:xfrm>
        </p:spPr>
        <p:txBody>
          <a:bodyPr/>
          <a:lstStyle/>
          <a:p>
            <a:pPr lvl="0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69695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07/09/2017</a:t>
            </a:r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3010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Layou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07/09/2017</a:t>
            </a:r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‹#›</a:t>
            </a:fld>
            <a:endParaRPr lang="fr-CH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199" y="3102662"/>
            <a:ext cx="823323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1727597"/>
            <a:ext cx="2670175" cy="128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/>
            </a:lvl1pPr>
          </a:lstStyle>
          <a:p>
            <a:r>
              <a:rPr lang="en-GB" noProof="0" smtClean="0"/>
              <a:t>Pic 1</a:t>
            </a:r>
            <a:endParaRPr lang="en-GB" noProof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236912" y="1727597"/>
            <a:ext cx="2670175" cy="128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/>
            </a:lvl1pPr>
          </a:lstStyle>
          <a:p>
            <a:r>
              <a:rPr lang="en-GB" noProof="0" smtClean="0"/>
              <a:t>Pic 2</a:t>
            </a:r>
            <a:endParaRPr lang="en-GB" noProof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20255" y="1727597"/>
            <a:ext cx="2670175" cy="128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/>
            </a:lvl1pPr>
          </a:lstStyle>
          <a:p>
            <a:r>
              <a:rPr lang="en-GB" noProof="0" smtClean="0"/>
              <a:t>Pic 3</a:t>
            </a:r>
            <a:endParaRPr lang="en-GB" noProof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3175397"/>
            <a:ext cx="2670175" cy="136002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 smtClean="0"/>
              <a:t>Heading 1 to go here</a:t>
            </a:r>
          </a:p>
          <a:p>
            <a:pPr lvl="0"/>
            <a:r>
              <a:rPr lang="en-GB" noProof="0" dirty="0" err="1" smtClean="0"/>
              <a:t>Lorem</a:t>
            </a:r>
            <a:r>
              <a:rPr lang="en-GB" noProof="0" dirty="0" smtClean="0"/>
              <a:t> </a:t>
            </a:r>
            <a:r>
              <a:rPr lang="en-GB" noProof="0" dirty="0" err="1" smtClean="0"/>
              <a:t>ipsum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sit </a:t>
            </a:r>
            <a:r>
              <a:rPr lang="en-GB" noProof="0" dirty="0" err="1" smtClean="0"/>
              <a:t>amet</a:t>
            </a:r>
            <a:r>
              <a:rPr lang="en-GB" noProof="0" dirty="0" smtClean="0"/>
              <a:t>, </a:t>
            </a:r>
            <a:r>
              <a:rPr lang="en-GB" noProof="0" dirty="0" err="1" smtClean="0"/>
              <a:t>consectetuer</a:t>
            </a:r>
            <a:r>
              <a:rPr lang="en-GB" noProof="0" dirty="0" smtClean="0"/>
              <a:t> </a:t>
            </a:r>
            <a:r>
              <a:rPr lang="en-GB" noProof="0" dirty="0" err="1" smtClean="0"/>
              <a:t>adipiscing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elit</a:t>
            </a:r>
            <a:r>
              <a:rPr lang="en-GB" noProof="0" dirty="0" smtClean="0"/>
              <a:t>, </a:t>
            </a:r>
            <a:r>
              <a:rPr lang="en-GB" noProof="0" dirty="0" err="1" smtClean="0"/>
              <a:t>nonummy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nibh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tunt</a:t>
            </a:r>
            <a:endParaRPr lang="en-GB" noProof="0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3236912" y="3175397"/>
            <a:ext cx="2670175" cy="136002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 smtClean="0"/>
              <a:t>Heading 2 to go here</a:t>
            </a:r>
          </a:p>
          <a:p>
            <a:pPr lvl="0"/>
            <a:r>
              <a:rPr lang="en-GB" noProof="0" dirty="0" err="1" smtClean="0"/>
              <a:t>Lorem</a:t>
            </a:r>
            <a:r>
              <a:rPr lang="en-GB" noProof="0" dirty="0" smtClean="0"/>
              <a:t> </a:t>
            </a:r>
            <a:r>
              <a:rPr lang="en-GB" noProof="0" dirty="0" err="1" smtClean="0"/>
              <a:t>ipsum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sit </a:t>
            </a:r>
            <a:r>
              <a:rPr lang="en-GB" noProof="0" dirty="0" err="1" smtClean="0"/>
              <a:t>amet</a:t>
            </a:r>
            <a:r>
              <a:rPr lang="en-GB" noProof="0" dirty="0" smtClean="0"/>
              <a:t>, </a:t>
            </a:r>
            <a:r>
              <a:rPr lang="en-GB" noProof="0" dirty="0" err="1" smtClean="0"/>
              <a:t>consectetuer</a:t>
            </a:r>
            <a:r>
              <a:rPr lang="en-GB" noProof="0" dirty="0" smtClean="0"/>
              <a:t> </a:t>
            </a:r>
            <a:r>
              <a:rPr lang="en-GB" noProof="0" dirty="0" err="1" smtClean="0"/>
              <a:t>adipiscing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elit</a:t>
            </a:r>
            <a:r>
              <a:rPr lang="en-GB" noProof="0" dirty="0" smtClean="0"/>
              <a:t>, </a:t>
            </a:r>
            <a:r>
              <a:rPr lang="en-GB" noProof="0" dirty="0" err="1" smtClean="0"/>
              <a:t>nonummy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nibh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tunt</a:t>
            </a:r>
            <a:endParaRPr lang="en-GB" noProof="0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6020254" y="3175397"/>
            <a:ext cx="2670175" cy="136002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 smtClean="0"/>
              <a:t>Heading 3 to go here</a:t>
            </a:r>
          </a:p>
          <a:p>
            <a:pPr lvl="0"/>
            <a:r>
              <a:rPr lang="en-GB" noProof="0" dirty="0" err="1" smtClean="0"/>
              <a:t>Lorem</a:t>
            </a:r>
            <a:r>
              <a:rPr lang="en-GB" noProof="0" dirty="0" smtClean="0"/>
              <a:t> </a:t>
            </a:r>
            <a:r>
              <a:rPr lang="en-GB" noProof="0" dirty="0" err="1" smtClean="0"/>
              <a:t>ipsum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</a:t>
            </a:r>
            <a:r>
              <a:rPr lang="en-GB" noProof="0" dirty="0" smtClean="0"/>
              <a:t> sit </a:t>
            </a:r>
            <a:r>
              <a:rPr lang="en-GB" noProof="0" dirty="0" err="1" smtClean="0"/>
              <a:t>amet</a:t>
            </a:r>
            <a:r>
              <a:rPr lang="en-GB" noProof="0" dirty="0" smtClean="0"/>
              <a:t>, </a:t>
            </a:r>
            <a:r>
              <a:rPr lang="en-GB" noProof="0" dirty="0" err="1" smtClean="0"/>
              <a:t>consectetuer</a:t>
            </a:r>
            <a:r>
              <a:rPr lang="en-GB" noProof="0" dirty="0" smtClean="0"/>
              <a:t> </a:t>
            </a:r>
            <a:r>
              <a:rPr lang="en-GB" noProof="0" dirty="0" err="1" smtClean="0"/>
              <a:t>adipiscing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elit</a:t>
            </a:r>
            <a:r>
              <a:rPr lang="en-GB" noProof="0" dirty="0" smtClean="0"/>
              <a:t>, </a:t>
            </a:r>
            <a:r>
              <a:rPr lang="en-GB" noProof="0" dirty="0" err="1" smtClean="0"/>
              <a:t>nonummy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nibh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tunt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05567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­- Simp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2038651"/>
            <a:ext cx="1827363" cy="99131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457199" y="2137783"/>
            <a:ext cx="6114262" cy="26294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0000"/>
              </a:solidFill>
            </a:endParaRPr>
          </a:p>
        </p:txBody>
      </p:sp>
      <p:pic>
        <p:nvPicPr>
          <p:cNvPr id="11" name="Picture 10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10" y="1032469"/>
            <a:ext cx="905619" cy="545959"/>
          </a:xfrm>
          <a:prstGeom prst="rect">
            <a:avLst/>
          </a:prstGeom>
        </p:spPr>
      </p:pic>
      <p:sp>
        <p:nvSpPr>
          <p:cNvPr id="18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827215" y="3929634"/>
            <a:ext cx="3082927" cy="21317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1">
                <a:latin typeface="Arial"/>
                <a:cs typeface="Arial"/>
              </a:defRPr>
            </a:lvl1pPr>
            <a:lvl2pPr marL="457200" indent="0">
              <a:buNone/>
              <a:defRPr sz="1400" b="1">
                <a:latin typeface="Arial"/>
                <a:cs typeface="Arial"/>
              </a:defRPr>
            </a:lvl2pPr>
            <a:lvl3pPr marL="914400" indent="0">
              <a:buNone/>
              <a:defRPr sz="1200" b="1">
                <a:latin typeface="Arial"/>
                <a:cs typeface="Arial"/>
              </a:defRPr>
            </a:lvl3pPr>
            <a:lvl4pPr marL="1371600" indent="0">
              <a:buNone/>
              <a:defRPr sz="1100" b="1">
                <a:latin typeface="Arial"/>
                <a:cs typeface="Arial"/>
              </a:defRPr>
            </a:lvl4pPr>
            <a:lvl5pPr marL="1828800" indent="0">
              <a:buNone/>
              <a:defRPr sz="1100" b="1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smtClean="0"/>
              <a:t>Click to edit date (optional)</a:t>
            </a:r>
            <a:endParaRPr lang="en-GB" noProof="0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827215" y="4142756"/>
            <a:ext cx="3082927" cy="2131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>
                <a:latin typeface="Arial"/>
                <a:cs typeface="Arial"/>
              </a:defRPr>
            </a:lvl1pPr>
            <a:lvl2pPr marL="457200" indent="0">
              <a:buNone/>
              <a:defRPr sz="1600">
                <a:latin typeface="Arial"/>
                <a:cs typeface="Arial"/>
              </a:defRPr>
            </a:lvl2pPr>
            <a:lvl3pPr marL="914400" indent="0">
              <a:buNone/>
              <a:defRPr sz="1400">
                <a:latin typeface="Arial"/>
                <a:cs typeface="Arial"/>
              </a:defRPr>
            </a:lvl3pPr>
            <a:lvl4pPr marL="1371600" indent="0">
              <a:buNone/>
              <a:defRPr sz="1200">
                <a:latin typeface="Arial"/>
                <a:cs typeface="Arial"/>
              </a:defRPr>
            </a:lvl4pPr>
            <a:lvl5pPr marL="1828800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smtClean="0"/>
              <a:t>Click to edit place or name (optional)</a:t>
            </a:r>
            <a:endParaRPr lang="en-GB" noProof="0" dirty="0"/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1827215" y="2227036"/>
            <a:ext cx="4633450" cy="8844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3500"/>
              </a:lnSpc>
              <a:defRPr sz="3200"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title</a:t>
            </a:r>
            <a:endParaRPr lang="en-GB" noProof="0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7215" y="3253812"/>
            <a:ext cx="3082408" cy="5397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subtitle (optional)</a:t>
            </a:r>
            <a:endParaRPr lang="en-GB" noProof="0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754063" y="4478653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smtClean="0"/>
              <a:t>iru.org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17150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Layou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07/09/2017</a:t>
            </a:r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830011" y="1441902"/>
            <a:ext cx="5488365" cy="34925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buFontTx/>
              <a:buNone/>
              <a:defRPr sz="2400" b="0"/>
            </a:lvl1pPr>
            <a:lvl2pPr marL="0" indent="-288000">
              <a:buClr>
                <a:schemeClr val="accent3"/>
              </a:buClr>
              <a:buFont typeface="Arial"/>
              <a:buChar char="•"/>
              <a:defRPr sz="2000"/>
            </a:lvl2pPr>
            <a:lvl3pPr marL="576000" indent="-288000">
              <a:buClr>
                <a:schemeClr val="accent3"/>
              </a:buClr>
              <a:buSzPct val="100000"/>
              <a:buFont typeface="Lucida Grande"/>
              <a:buChar char="—"/>
              <a:defRPr sz="2000"/>
            </a:lvl3pPr>
            <a:lvl4pPr marL="864000" indent="-288000">
              <a:buClr>
                <a:schemeClr val="accent1"/>
              </a:buClr>
              <a:buFont typeface="Arial"/>
              <a:buChar char="•"/>
              <a:defRPr sz="2000"/>
            </a:lvl4pPr>
            <a:lvl5pPr marL="1152000" indent="-288000">
              <a:buClr>
                <a:schemeClr val="accent1"/>
              </a:buClr>
              <a:buFont typeface="Arial"/>
              <a:buChar char="—"/>
              <a:defRPr sz="2000"/>
            </a:lvl5pPr>
          </a:lstStyle>
          <a:p>
            <a:pPr lvl="0"/>
            <a:r>
              <a:rPr lang="en-GB" noProof="0" dirty="0" smtClean="0"/>
              <a:t>Click to edit big text 1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830011" y="1855105"/>
            <a:ext cx="5488365" cy="65767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FontTx/>
              <a:buNone/>
              <a:defRPr sz="1800"/>
            </a:lvl1pPr>
            <a:lvl2pPr marL="0" indent="-288000">
              <a:buClr>
                <a:schemeClr val="accent3"/>
              </a:buClr>
              <a:buFont typeface="Arial"/>
              <a:buChar char="•"/>
              <a:defRPr sz="2000"/>
            </a:lvl2pPr>
            <a:lvl3pPr marL="576000" indent="-288000">
              <a:buClr>
                <a:schemeClr val="accent3"/>
              </a:buClr>
              <a:buSzPct val="100000"/>
              <a:buFont typeface="Lucida Grande"/>
              <a:buChar char="—"/>
              <a:defRPr sz="2000"/>
            </a:lvl3pPr>
            <a:lvl4pPr marL="864000" indent="-288000">
              <a:buClr>
                <a:schemeClr val="accent1"/>
              </a:buClr>
              <a:buFont typeface="Arial"/>
              <a:buChar char="•"/>
              <a:defRPr sz="2000"/>
            </a:lvl4pPr>
            <a:lvl5pPr marL="1152000" indent="-288000">
              <a:buClr>
                <a:schemeClr val="accent1"/>
              </a:buClr>
              <a:buFont typeface="Arial"/>
              <a:buChar char="—"/>
              <a:defRPr sz="2000"/>
            </a:lvl5pPr>
          </a:lstStyle>
          <a:p>
            <a:pPr lvl="0"/>
            <a:r>
              <a:rPr lang="en-GB" noProof="0" dirty="0" smtClean="0"/>
              <a:t>Click to edit small text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021488" y="1441902"/>
            <a:ext cx="720000" cy="72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en-GB" noProof="0" dirty="0" smtClean="0"/>
              <a:t>Icon 1</a:t>
            </a:r>
            <a:endParaRPr lang="en-GB" noProof="0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830011" y="2553152"/>
            <a:ext cx="5488365" cy="34925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buFontTx/>
              <a:buNone/>
              <a:defRPr sz="2400" b="0"/>
            </a:lvl1pPr>
            <a:lvl2pPr marL="0" indent="-288000">
              <a:buClr>
                <a:schemeClr val="accent3"/>
              </a:buClr>
              <a:buFont typeface="Arial"/>
              <a:buChar char="•"/>
              <a:defRPr sz="2000"/>
            </a:lvl2pPr>
            <a:lvl3pPr marL="576000" indent="-288000">
              <a:buClr>
                <a:schemeClr val="accent3"/>
              </a:buClr>
              <a:buSzPct val="100000"/>
              <a:buFont typeface="Lucida Grande"/>
              <a:buChar char="—"/>
              <a:defRPr sz="2000"/>
            </a:lvl3pPr>
            <a:lvl4pPr marL="864000" indent="-288000">
              <a:buClr>
                <a:schemeClr val="accent1"/>
              </a:buClr>
              <a:buFont typeface="Arial"/>
              <a:buChar char="•"/>
              <a:defRPr sz="2000"/>
            </a:lvl4pPr>
            <a:lvl5pPr marL="1152000" indent="-288000">
              <a:buClr>
                <a:schemeClr val="accent1"/>
              </a:buClr>
              <a:buFont typeface="Arial"/>
              <a:buChar char="—"/>
              <a:defRPr sz="2000"/>
            </a:lvl5pPr>
          </a:lstStyle>
          <a:p>
            <a:pPr lvl="0"/>
            <a:r>
              <a:rPr lang="en-GB" noProof="0" dirty="0" smtClean="0"/>
              <a:t>Click to edit big text 2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830011" y="2966354"/>
            <a:ext cx="5488365" cy="65767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FontTx/>
              <a:buNone/>
              <a:defRPr sz="1800"/>
            </a:lvl1pPr>
            <a:lvl2pPr marL="0" indent="-288000">
              <a:buClr>
                <a:schemeClr val="accent3"/>
              </a:buClr>
              <a:buFont typeface="Arial"/>
              <a:buChar char="•"/>
              <a:defRPr sz="2000"/>
            </a:lvl2pPr>
            <a:lvl3pPr marL="576000" indent="-288000">
              <a:buClr>
                <a:schemeClr val="accent3"/>
              </a:buClr>
              <a:buSzPct val="100000"/>
              <a:buFont typeface="Lucida Grande"/>
              <a:buChar char="—"/>
              <a:defRPr sz="2000"/>
            </a:lvl3pPr>
            <a:lvl4pPr marL="864000" indent="-288000">
              <a:buClr>
                <a:schemeClr val="accent1"/>
              </a:buClr>
              <a:buFont typeface="Arial"/>
              <a:buChar char="•"/>
              <a:defRPr sz="2000"/>
            </a:lvl4pPr>
            <a:lvl5pPr marL="1152000" indent="-288000">
              <a:buClr>
                <a:schemeClr val="accent1"/>
              </a:buClr>
              <a:buFont typeface="Arial"/>
              <a:buChar char="—"/>
              <a:defRPr sz="2000"/>
            </a:lvl5pPr>
          </a:lstStyle>
          <a:p>
            <a:pPr lvl="0"/>
            <a:r>
              <a:rPr lang="en-GB" noProof="0" dirty="0" smtClean="0"/>
              <a:t>Click to edit small text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1021715" y="2617047"/>
            <a:ext cx="720000" cy="72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en-GB" noProof="0" smtClean="0"/>
              <a:t>Icon 2</a:t>
            </a:r>
            <a:endParaRPr lang="en-GB" noProof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1830011" y="3659868"/>
            <a:ext cx="5488365" cy="34925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buFontTx/>
              <a:buNone/>
              <a:defRPr sz="2400" b="0"/>
            </a:lvl1pPr>
            <a:lvl2pPr marL="0" indent="-288000">
              <a:buClr>
                <a:schemeClr val="accent3"/>
              </a:buClr>
              <a:buFont typeface="Arial"/>
              <a:buChar char="•"/>
              <a:defRPr sz="2000"/>
            </a:lvl2pPr>
            <a:lvl3pPr marL="576000" indent="-288000">
              <a:buClr>
                <a:schemeClr val="accent3"/>
              </a:buClr>
              <a:buSzPct val="100000"/>
              <a:buFont typeface="Lucida Grande"/>
              <a:buChar char="—"/>
              <a:defRPr sz="2000"/>
            </a:lvl3pPr>
            <a:lvl4pPr marL="864000" indent="-288000">
              <a:buClr>
                <a:schemeClr val="accent1"/>
              </a:buClr>
              <a:buFont typeface="Arial"/>
              <a:buChar char="•"/>
              <a:defRPr sz="2000"/>
            </a:lvl4pPr>
            <a:lvl5pPr marL="1152000" indent="-288000">
              <a:buClr>
                <a:schemeClr val="accent1"/>
              </a:buClr>
              <a:buFont typeface="Arial"/>
              <a:buChar char="—"/>
              <a:defRPr sz="2000"/>
            </a:lvl5pPr>
          </a:lstStyle>
          <a:p>
            <a:pPr lvl="0"/>
            <a:r>
              <a:rPr lang="en-GB" noProof="0" dirty="0" smtClean="0"/>
              <a:t>Click to edit big text 3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1830011" y="4073071"/>
            <a:ext cx="5488365" cy="657677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FontTx/>
              <a:buNone/>
              <a:defRPr sz="1800"/>
            </a:lvl1pPr>
            <a:lvl2pPr marL="0" indent="-288000">
              <a:buClr>
                <a:schemeClr val="accent3"/>
              </a:buClr>
              <a:buFont typeface="Arial"/>
              <a:buChar char="•"/>
              <a:defRPr sz="2000"/>
            </a:lvl2pPr>
            <a:lvl3pPr marL="576000" indent="-288000">
              <a:buClr>
                <a:schemeClr val="accent3"/>
              </a:buClr>
              <a:buSzPct val="100000"/>
              <a:buFont typeface="Lucida Grande"/>
              <a:buChar char="—"/>
              <a:defRPr sz="2000"/>
            </a:lvl3pPr>
            <a:lvl4pPr marL="864000" indent="-288000">
              <a:buClr>
                <a:schemeClr val="accent1"/>
              </a:buClr>
              <a:buFont typeface="Arial"/>
              <a:buChar char="•"/>
              <a:defRPr sz="2000"/>
            </a:lvl4pPr>
            <a:lvl5pPr marL="1152000" indent="-288000">
              <a:buClr>
                <a:schemeClr val="accent1"/>
              </a:buClr>
              <a:buFont typeface="Arial"/>
              <a:buChar char="—"/>
              <a:defRPr sz="2000"/>
            </a:lvl5pPr>
          </a:lstStyle>
          <a:p>
            <a:pPr lvl="0"/>
            <a:r>
              <a:rPr lang="en-GB" noProof="0" dirty="0" smtClean="0"/>
              <a:t>Click to edit small text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1021488" y="3713071"/>
            <a:ext cx="720000" cy="720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en-GB" noProof="0" smtClean="0"/>
              <a:t>Icon 3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77808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5978"/>
            <a:ext cx="6860419" cy="395657"/>
          </a:xfrm>
          <a:prstGeom prst="rect">
            <a:avLst/>
          </a:prstGeom>
        </p:spPr>
        <p:txBody>
          <a:bodyPr lIns="0" tIns="46800" rIns="0" bIns="0" anchor="t"/>
          <a:lstStyle>
            <a:lvl1pPr algn="l">
              <a:defRPr sz="2250"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30010" y="4866821"/>
            <a:ext cx="1375228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fr-FR" noProof="0" smtClean="0"/>
              <a:t>07/09/2017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9" y="4866821"/>
            <a:ext cx="4118429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en-US" noProof="0" smtClean="0"/>
              <a:t>Bucharest, 21 September 2017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866821"/>
            <a:ext cx="1284515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fld id="{8BC4BD7E-6A9D-424B-9890-D8BA950DB6FF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7" name="Picture 6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29" y="287622"/>
            <a:ext cx="694501" cy="31401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57199" y="4862519"/>
            <a:ext cx="823323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7201" y="830036"/>
            <a:ext cx="8232775" cy="39370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r>
              <a:rPr lang="en-GB" noProof="0" smtClean="0"/>
              <a:t>image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21444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01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2038651"/>
            <a:ext cx="1827363" cy="99131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32323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7363" y="2227036"/>
            <a:ext cx="5363256" cy="8844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100"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title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7363" y="3229428"/>
            <a:ext cx="3482010" cy="5397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subtitle (optional)</a:t>
            </a:r>
            <a:endParaRPr lang="en-GB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827214" y="3905250"/>
            <a:ext cx="3482597" cy="21317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900" b="1">
                <a:latin typeface="Arial"/>
                <a:cs typeface="Arial"/>
              </a:defRPr>
            </a:lvl1pPr>
            <a:lvl2pPr marL="342900" indent="0">
              <a:buNone/>
              <a:defRPr sz="1050" b="1">
                <a:latin typeface="Arial"/>
                <a:cs typeface="Arial"/>
              </a:defRPr>
            </a:lvl2pPr>
            <a:lvl3pPr marL="685800" indent="0">
              <a:buNone/>
              <a:defRPr sz="900" b="1">
                <a:latin typeface="Arial"/>
                <a:cs typeface="Arial"/>
              </a:defRPr>
            </a:lvl3pPr>
            <a:lvl4pPr marL="1028700" indent="0">
              <a:buNone/>
              <a:defRPr sz="825" b="1">
                <a:latin typeface="Arial"/>
                <a:cs typeface="Arial"/>
              </a:defRPr>
            </a:lvl4pPr>
            <a:lvl5pPr marL="1371600" indent="0">
              <a:buNone/>
              <a:defRPr sz="825" b="1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smtClean="0"/>
              <a:t>Click to edit date (optional)</a:t>
            </a:r>
            <a:endParaRPr lang="en-GB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827214" y="4118372"/>
            <a:ext cx="3482597" cy="2131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900">
                <a:latin typeface="Arial"/>
                <a:cs typeface="Arial"/>
              </a:defRPr>
            </a:lvl1pPr>
            <a:lvl2pPr marL="342900" indent="0">
              <a:buNone/>
              <a:defRPr sz="1200">
                <a:latin typeface="Arial"/>
                <a:cs typeface="Arial"/>
              </a:defRPr>
            </a:lvl2pPr>
            <a:lvl3pPr marL="685800" indent="0">
              <a:buNone/>
              <a:defRPr sz="1050">
                <a:latin typeface="Arial"/>
                <a:cs typeface="Arial"/>
              </a:defRPr>
            </a:lvl3pPr>
            <a:lvl4pPr marL="1028700" indent="0">
              <a:buNone/>
              <a:defRPr sz="900">
                <a:latin typeface="Arial"/>
                <a:cs typeface="Arial"/>
              </a:defRPr>
            </a:lvl4pPr>
            <a:lvl5pPr marL="1371600" indent="0">
              <a:buNone/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smtClean="0"/>
              <a:t>Click to edit place (optional)</a:t>
            </a:r>
            <a:endParaRPr lang="en-GB" noProof="0" dirty="0"/>
          </a:p>
        </p:txBody>
      </p:sp>
      <p:pic>
        <p:nvPicPr>
          <p:cNvPr id="18" name="Picture 17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35" y="1164629"/>
            <a:ext cx="915195" cy="413799"/>
          </a:xfrm>
          <a:prstGeom prst="rect">
            <a:avLst/>
          </a:prstGeom>
        </p:spPr>
      </p:pic>
      <p:sp>
        <p:nvSpPr>
          <p:cNvPr id="11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827214" y="4443097"/>
            <a:ext cx="3482597" cy="2131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900">
                <a:latin typeface="Arial"/>
                <a:cs typeface="Arial"/>
              </a:defRPr>
            </a:lvl1pPr>
            <a:lvl2pPr marL="342900" indent="0">
              <a:buNone/>
              <a:defRPr sz="1200">
                <a:latin typeface="Arial"/>
                <a:cs typeface="Arial"/>
              </a:defRPr>
            </a:lvl2pPr>
            <a:lvl3pPr marL="685800" indent="0">
              <a:buNone/>
              <a:defRPr sz="1050">
                <a:latin typeface="Arial"/>
                <a:cs typeface="Arial"/>
              </a:defRPr>
            </a:lvl3pPr>
            <a:lvl4pPr marL="1028700" indent="0">
              <a:buNone/>
              <a:defRPr sz="900">
                <a:latin typeface="Arial"/>
                <a:cs typeface="Arial"/>
              </a:defRPr>
            </a:lvl4pPr>
            <a:lvl5pPr marL="1371600" indent="0">
              <a:buNone/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err="1" smtClean="0"/>
              <a:t>iru.org</a:t>
            </a:r>
            <a:r>
              <a:rPr lang="en-GB" noProof="0" dirty="0" smtClean="0"/>
              <a:t> (optional)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96345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01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2038651"/>
            <a:ext cx="1827363" cy="99131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323232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57199" y="2137783"/>
            <a:ext cx="6858002" cy="2629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7363" y="2227036"/>
            <a:ext cx="5363256" cy="8844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100"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title</a:t>
            </a:r>
            <a:endParaRPr lang="en-GB" noProof="0" dirty="0"/>
          </a:p>
        </p:txBody>
      </p:sp>
      <p:pic>
        <p:nvPicPr>
          <p:cNvPr id="18" name="Picture 17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35" y="1164629"/>
            <a:ext cx="915195" cy="413799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7363" y="3229428"/>
            <a:ext cx="3482010" cy="5397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subtitle (optional)</a:t>
            </a:r>
            <a:endParaRPr lang="en-GB" noProof="0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827214" y="3905250"/>
            <a:ext cx="3482597" cy="21317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900" b="1">
                <a:latin typeface="Arial"/>
                <a:cs typeface="Arial"/>
              </a:defRPr>
            </a:lvl1pPr>
            <a:lvl2pPr marL="342900" indent="0">
              <a:buNone/>
              <a:defRPr sz="1050" b="1">
                <a:latin typeface="Arial"/>
                <a:cs typeface="Arial"/>
              </a:defRPr>
            </a:lvl2pPr>
            <a:lvl3pPr marL="685800" indent="0">
              <a:buNone/>
              <a:defRPr sz="900" b="1">
                <a:latin typeface="Arial"/>
                <a:cs typeface="Arial"/>
              </a:defRPr>
            </a:lvl3pPr>
            <a:lvl4pPr marL="1028700" indent="0">
              <a:buNone/>
              <a:defRPr sz="825" b="1">
                <a:latin typeface="Arial"/>
                <a:cs typeface="Arial"/>
              </a:defRPr>
            </a:lvl4pPr>
            <a:lvl5pPr marL="1371600" indent="0">
              <a:buNone/>
              <a:defRPr sz="825" b="1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smtClean="0"/>
              <a:t>Click to edit date (optional)</a:t>
            </a:r>
            <a:endParaRPr lang="en-GB" noProof="0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827214" y="4118372"/>
            <a:ext cx="3482597" cy="2131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900">
                <a:latin typeface="Arial"/>
                <a:cs typeface="Arial"/>
              </a:defRPr>
            </a:lvl1pPr>
            <a:lvl2pPr marL="342900" indent="0">
              <a:buNone/>
              <a:defRPr sz="1200">
                <a:latin typeface="Arial"/>
                <a:cs typeface="Arial"/>
              </a:defRPr>
            </a:lvl2pPr>
            <a:lvl3pPr marL="685800" indent="0">
              <a:buNone/>
              <a:defRPr sz="1050">
                <a:latin typeface="Arial"/>
                <a:cs typeface="Arial"/>
              </a:defRPr>
            </a:lvl3pPr>
            <a:lvl4pPr marL="1028700" indent="0">
              <a:buNone/>
              <a:defRPr sz="900">
                <a:latin typeface="Arial"/>
                <a:cs typeface="Arial"/>
              </a:defRPr>
            </a:lvl4pPr>
            <a:lvl5pPr marL="1371600" indent="0">
              <a:buNone/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smtClean="0"/>
              <a:t>Click to edit place (optional)</a:t>
            </a:r>
            <a:endParaRPr lang="en-GB" noProof="0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827214" y="4443097"/>
            <a:ext cx="3482597" cy="2131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900">
                <a:latin typeface="Arial"/>
                <a:cs typeface="Arial"/>
              </a:defRPr>
            </a:lvl1pPr>
            <a:lvl2pPr marL="342900" indent="0">
              <a:buNone/>
              <a:defRPr sz="1200">
                <a:latin typeface="Arial"/>
                <a:cs typeface="Arial"/>
              </a:defRPr>
            </a:lvl2pPr>
            <a:lvl3pPr marL="685800" indent="0">
              <a:buNone/>
              <a:defRPr sz="1050">
                <a:latin typeface="Arial"/>
                <a:cs typeface="Arial"/>
              </a:defRPr>
            </a:lvl3pPr>
            <a:lvl4pPr marL="1028700" indent="0">
              <a:buNone/>
              <a:defRPr sz="900">
                <a:latin typeface="Arial"/>
                <a:cs typeface="Arial"/>
              </a:defRPr>
            </a:lvl4pPr>
            <a:lvl5pPr marL="1371600" indent="0">
              <a:buNone/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err="1" smtClean="0"/>
              <a:t>iru.org</a:t>
            </a:r>
            <a:r>
              <a:rPr lang="en-GB" noProof="0" dirty="0" smtClean="0"/>
              <a:t> (optional)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4247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0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57199" y="2137783"/>
            <a:ext cx="6858002" cy="2629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2038651"/>
            <a:ext cx="1827363" cy="99131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32323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7363" y="2227036"/>
            <a:ext cx="5363256" cy="67582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100">
                <a:latin typeface="Arial"/>
                <a:cs typeface="Arial"/>
              </a:defRPr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4245430" y="3107532"/>
            <a:ext cx="3069772" cy="16597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en-GB" noProof="0" smtClean="0"/>
              <a:t>Insert picture</a:t>
            </a:r>
            <a:endParaRPr lang="en-GB" noProof="0"/>
          </a:p>
        </p:txBody>
      </p:sp>
      <p:sp>
        <p:nvSpPr>
          <p:cNvPr id="18" name="Rectangle 17"/>
          <p:cNvSpPr/>
          <p:nvPr userDrawn="1"/>
        </p:nvSpPr>
        <p:spPr>
          <a:xfrm>
            <a:off x="4245431" y="4767264"/>
            <a:ext cx="3069771" cy="271915"/>
          </a:xfrm>
          <a:prstGeom prst="rect">
            <a:avLst/>
          </a:prstGeom>
          <a:solidFill>
            <a:srgbClr val="00B5F0">
              <a:alpha val="51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000000"/>
              </a:solidFill>
            </a:endParaRPr>
          </a:p>
        </p:txBody>
      </p:sp>
      <p:pic>
        <p:nvPicPr>
          <p:cNvPr id="19" name="Picture 18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35" y="1164629"/>
            <a:ext cx="915195" cy="413799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7364" y="3229428"/>
            <a:ext cx="2343023" cy="5397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subtitle (optional)</a:t>
            </a:r>
            <a:endParaRPr lang="en-GB" noProof="0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827214" y="3905250"/>
            <a:ext cx="2343418" cy="21317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900" b="1">
                <a:latin typeface="Arial"/>
                <a:cs typeface="Arial"/>
              </a:defRPr>
            </a:lvl1pPr>
            <a:lvl2pPr marL="342900" indent="0">
              <a:buNone/>
              <a:defRPr sz="1050" b="1">
                <a:latin typeface="Arial"/>
                <a:cs typeface="Arial"/>
              </a:defRPr>
            </a:lvl2pPr>
            <a:lvl3pPr marL="685800" indent="0">
              <a:buNone/>
              <a:defRPr sz="900" b="1">
                <a:latin typeface="Arial"/>
                <a:cs typeface="Arial"/>
              </a:defRPr>
            </a:lvl3pPr>
            <a:lvl4pPr marL="1028700" indent="0">
              <a:buNone/>
              <a:defRPr sz="825" b="1">
                <a:latin typeface="Arial"/>
                <a:cs typeface="Arial"/>
              </a:defRPr>
            </a:lvl4pPr>
            <a:lvl5pPr marL="1371600" indent="0">
              <a:buNone/>
              <a:defRPr sz="825" b="1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smtClean="0"/>
              <a:t>Click to edit date (optional)</a:t>
            </a:r>
            <a:endParaRPr lang="en-GB" noProof="0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827214" y="4118372"/>
            <a:ext cx="2343418" cy="2131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900">
                <a:latin typeface="Arial"/>
                <a:cs typeface="Arial"/>
              </a:defRPr>
            </a:lvl1pPr>
            <a:lvl2pPr marL="342900" indent="0">
              <a:buNone/>
              <a:defRPr sz="1200">
                <a:latin typeface="Arial"/>
                <a:cs typeface="Arial"/>
              </a:defRPr>
            </a:lvl2pPr>
            <a:lvl3pPr marL="685800" indent="0">
              <a:buNone/>
              <a:defRPr sz="1050">
                <a:latin typeface="Arial"/>
                <a:cs typeface="Arial"/>
              </a:defRPr>
            </a:lvl3pPr>
            <a:lvl4pPr marL="1028700" indent="0">
              <a:buNone/>
              <a:defRPr sz="900">
                <a:latin typeface="Arial"/>
                <a:cs typeface="Arial"/>
              </a:defRPr>
            </a:lvl4pPr>
            <a:lvl5pPr marL="1371600" indent="0">
              <a:buNone/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smtClean="0"/>
              <a:t>Click to edit place (optional)</a:t>
            </a:r>
            <a:endParaRPr lang="en-GB" noProof="0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827214" y="4443097"/>
            <a:ext cx="2343418" cy="2131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900">
                <a:latin typeface="Arial"/>
                <a:cs typeface="Arial"/>
              </a:defRPr>
            </a:lvl1pPr>
            <a:lvl2pPr marL="342900" indent="0">
              <a:buNone/>
              <a:defRPr sz="1200">
                <a:latin typeface="Arial"/>
                <a:cs typeface="Arial"/>
              </a:defRPr>
            </a:lvl2pPr>
            <a:lvl3pPr marL="685800" indent="0">
              <a:buNone/>
              <a:defRPr sz="1050">
                <a:latin typeface="Arial"/>
                <a:cs typeface="Arial"/>
              </a:defRPr>
            </a:lvl3pPr>
            <a:lvl4pPr marL="1028700" indent="0">
              <a:buNone/>
              <a:defRPr sz="900">
                <a:latin typeface="Arial"/>
                <a:cs typeface="Arial"/>
              </a:defRPr>
            </a:lvl4pPr>
            <a:lvl5pPr marL="1371600" indent="0">
              <a:buNone/>
              <a:defRPr sz="900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err="1" smtClean="0"/>
              <a:t>iru.org</a:t>
            </a:r>
            <a:r>
              <a:rPr lang="en-GB" noProof="0" dirty="0" smtClean="0"/>
              <a:t> (optional)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62996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5979"/>
            <a:ext cx="6860419" cy="959700"/>
          </a:xfrm>
          <a:prstGeom prst="rect">
            <a:avLst/>
          </a:prstGeom>
        </p:spPr>
        <p:txBody>
          <a:bodyPr lIns="0" tIns="46800" rIns="0" bIns="0" anchor="t"/>
          <a:lstStyle>
            <a:lvl1pPr algn="l">
              <a:defRPr sz="2250"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30010" y="4866821"/>
            <a:ext cx="1375228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fr-FR" smtClean="0">
                <a:solidFill>
                  <a:srgbClr val="0052A4"/>
                </a:solidFill>
              </a:rPr>
              <a:t>16 August 2017</a:t>
            </a:r>
            <a:endParaRPr lang="en-GB">
              <a:solidFill>
                <a:srgbClr val="0052A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9" y="4866821"/>
            <a:ext cx="4118429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52A4"/>
                </a:solidFill>
              </a:rPr>
              <a:t>Impact of Road Transport Market Liberalisation on Member States’ Markets</a:t>
            </a:r>
            <a:endParaRPr lang="en-GB" dirty="0">
              <a:solidFill>
                <a:srgbClr val="0052A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866821"/>
            <a:ext cx="1284515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fld id="{8BC4BD7E-6A9D-424B-9890-D8BA950DB6FF}" type="slidenum">
              <a:rPr lang="en-GB" smtClean="0">
                <a:solidFill>
                  <a:srgbClr val="0052A4"/>
                </a:solidFill>
              </a:rPr>
              <a:pPr/>
              <a:t>‹#›</a:t>
            </a:fld>
            <a:endParaRPr lang="en-GB">
              <a:solidFill>
                <a:srgbClr val="0052A4"/>
              </a:solidFill>
            </a:endParaRPr>
          </a:p>
        </p:txBody>
      </p:sp>
      <p:pic>
        <p:nvPicPr>
          <p:cNvPr id="7" name="Picture 6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29" y="287622"/>
            <a:ext cx="694501" cy="314014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1" y="1510393"/>
            <a:ext cx="6861175" cy="32022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500"/>
            </a:lvl1pPr>
            <a:lvl2pPr marL="0" indent="-216000">
              <a:buClr>
                <a:schemeClr val="accent3"/>
              </a:buClr>
              <a:buFont typeface="Arial"/>
              <a:buChar char="•"/>
              <a:defRPr sz="1500"/>
            </a:lvl2pPr>
            <a:lvl3pPr marL="810000" indent="-324000">
              <a:buClr>
                <a:schemeClr val="accent3"/>
              </a:buClr>
              <a:buSzPct val="100000"/>
              <a:buFont typeface="Lucida Grande"/>
              <a:buChar char="-"/>
              <a:defRPr sz="1500"/>
            </a:lvl3pPr>
            <a:lvl4pPr marL="1350000" indent="-216000"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1500"/>
            </a:lvl4pPr>
            <a:lvl5pPr marL="1890000" indent="-32400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-"/>
              <a:defRPr sz="1500"/>
            </a:lvl5pPr>
          </a:lstStyle>
          <a:p>
            <a:pPr lvl="0"/>
            <a:r>
              <a:rPr lang="fr-CH" noProof="0" smtClean="0"/>
              <a:t>Click to edit Master text styles</a:t>
            </a:r>
          </a:p>
          <a:p>
            <a:pPr lvl="1"/>
            <a:r>
              <a:rPr lang="fr-CH" noProof="0" smtClean="0"/>
              <a:t>Second level</a:t>
            </a:r>
          </a:p>
          <a:p>
            <a:pPr lvl="2"/>
            <a:r>
              <a:rPr lang="fr-CH" noProof="0" smtClean="0"/>
              <a:t>Third level</a:t>
            </a:r>
          </a:p>
          <a:p>
            <a:pPr lvl="3"/>
            <a:r>
              <a:rPr lang="fr-CH" noProof="0" smtClean="0"/>
              <a:t>Fourth level</a:t>
            </a:r>
          </a:p>
          <a:p>
            <a:pPr lvl="4"/>
            <a:r>
              <a:rPr lang="fr-CH" noProof="0" smtClean="0"/>
              <a:t>Fifth level</a:t>
            </a:r>
            <a:endParaRPr lang="en-GB" noProof="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199" y="4862519"/>
            <a:ext cx="823323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230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5979"/>
            <a:ext cx="6860419" cy="959700"/>
          </a:xfrm>
          <a:prstGeom prst="rect">
            <a:avLst/>
          </a:prstGeom>
        </p:spPr>
        <p:txBody>
          <a:bodyPr lIns="0" tIns="46800" rIns="0" bIns="0" anchor="t"/>
          <a:lstStyle>
            <a:lvl1pPr algn="l">
              <a:defRPr sz="2250"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30010" y="4866821"/>
            <a:ext cx="1375228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fr-FR" smtClean="0">
                <a:solidFill>
                  <a:srgbClr val="0052A4"/>
                </a:solidFill>
              </a:rPr>
              <a:t>16 August 2017</a:t>
            </a:r>
            <a:endParaRPr lang="en-GB">
              <a:solidFill>
                <a:srgbClr val="0052A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9" y="4866821"/>
            <a:ext cx="4118429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52A4"/>
                </a:solidFill>
              </a:rPr>
              <a:t>Impact of Road Transport Market Liberalisation on Member States’ Markets</a:t>
            </a:r>
            <a:endParaRPr lang="en-GB">
              <a:solidFill>
                <a:srgbClr val="0052A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866821"/>
            <a:ext cx="1284515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fld id="{8BC4BD7E-6A9D-424B-9890-D8BA950DB6FF}" type="slidenum">
              <a:rPr lang="en-GB" smtClean="0">
                <a:solidFill>
                  <a:srgbClr val="0052A4"/>
                </a:solidFill>
              </a:rPr>
              <a:pPr/>
              <a:t>‹#›</a:t>
            </a:fld>
            <a:endParaRPr lang="en-GB">
              <a:solidFill>
                <a:srgbClr val="0052A4"/>
              </a:solidFill>
            </a:endParaRPr>
          </a:p>
        </p:txBody>
      </p:sp>
      <p:pic>
        <p:nvPicPr>
          <p:cNvPr id="7" name="Picture 6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29" y="287622"/>
            <a:ext cx="694501" cy="31401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57199" y="4862519"/>
            <a:ext cx="823323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1" y="1510904"/>
            <a:ext cx="4117975" cy="32015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r>
              <a:rPr lang="en-GB" noProof="0" smtClean="0"/>
              <a:t>image</a:t>
            </a:r>
            <a:endParaRPr lang="en-GB" noProof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1" y="1510393"/>
            <a:ext cx="4045350" cy="32022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500"/>
            </a:lvl1pPr>
            <a:lvl2pPr marL="0" indent="-216000">
              <a:buClr>
                <a:schemeClr val="accent3"/>
              </a:buClr>
              <a:buFont typeface="Arial"/>
              <a:buChar char="•"/>
              <a:defRPr sz="1500"/>
            </a:lvl2pPr>
            <a:lvl3pPr marL="810000" indent="-324000">
              <a:buClr>
                <a:schemeClr val="accent3"/>
              </a:buClr>
              <a:buSzPct val="100000"/>
              <a:buFont typeface="Lucida Grande"/>
              <a:buChar char="-"/>
              <a:defRPr sz="1500"/>
            </a:lvl3pPr>
            <a:lvl4pPr marL="1350000" indent="-216000"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1500"/>
            </a:lvl4pPr>
            <a:lvl5pPr marL="1890000" indent="-32400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-"/>
              <a:defRPr sz="1500"/>
            </a:lvl5pPr>
          </a:lstStyle>
          <a:p>
            <a:pPr lvl="0"/>
            <a:r>
              <a:rPr lang="fr-CH" noProof="0" smtClean="0"/>
              <a:t>Click to edit Master text styles</a:t>
            </a:r>
          </a:p>
          <a:p>
            <a:pPr lvl="1"/>
            <a:r>
              <a:rPr lang="fr-CH" noProof="0" smtClean="0"/>
              <a:t>Second level</a:t>
            </a:r>
          </a:p>
          <a:p>
            <a:pPr lvl="2"/>
            <a:r>
              <a:rPr lang="fr-CH" noProof="0" smtClean="0"/>
              <a:t>Third level</a:t>
            </a:r>
          </a:p>
          <a:p>
            <a:pPr lvl="3"/>
            <a:r>
              <a:rPr lang="fr-CH" noProof="0" smtClean="0"/>
              <a:t>Fourth level</a:t>
            </a:r>
          </a:p>
          <a:p>
            <a:pPr lvl="4"/>
            <a:r>
              <a:rPr lang="fr-CH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34095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5979"/>
            <a:ext cx="6860419" cy="959700"/>
          </a:xfrm>
          <a:prstGeom prst="rect">
            <a:avLst/>
          </a:prstGeom>
        </p:spPr>
        <p:txBody>
          <a:bodyPr lIns="0" tIns="46800" rIns="0" bIns="0" anchor="t"/>
          <a:lstStyle>
            <a:lvl1pPr algn="l">
              <a:defRPr sz="2250"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30010" y="4866821"/>
            <a:ext cx="1375228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fr-FR" smtClean="0">
                <a:solidFill>
                  <a:srgbClr val="0052A4"/>
                </a:solidFill>
              </a:rPr>
              <a:t>16 August 2017</a:t>
            </a:r>
            <a:endParaRPr lang="en-GB">
              <a:solidFill>
                <a:srgbClr val="0052A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9" y="4866821"/>
            <a:ext cx="4118429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52A4"/>
                </a:solidFill>
              </a:rPr>
              <a:t>Impact of Road Transport Market Liberalisation on Member States’ Markets</a:t>
            </a:r>
            <a:endParaRPr lang="en-GB">
              <a:solidFill>
                <a:srgbClr val="0052A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866821"/>
            <a:ext cx="1284515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fld id="{8BC4BD7E-6A9D-424B-9890-D8BA950DB6FF}" type="slidenum">
              <a:rPr lang="en-GB" smtClean="0">
                <a:solidFill>
                  <a:srgbClr val="0052A4"/>
                </a:solidFill>
              </a:rPr>
              <a:pPr/>
              <a:t>‹#›</a:t>
            </a:fld>
            <a:endParaRPr lang="en-GB">
              <a:solidFill>
                <a:srgbClr val="0052A4"/>
              </a:solidFill>
            </a:endParaRPr>
          </a:p>
        </p:txBody>
      </p:sp>
      <p:pic>
        <p:nvPicPr>
          <p:cNvPr id="7" name="Picture 6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29" y="287622"/>
            <a:ext cx="694501" cy="31401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57199" y="4862519"/>
            <a:ext cx="823323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Chart Placeholder 8"/>
          <p:cNvSpPr>
            <a:spLocks noGrp="1"/>
          </p:cNvSpPr>
          <p:nvPr>
            <p:ph type="chart" sz="quarter" idx="14" hasCustomPrompt="1"/>
          </p:nvPr>
        </p:nvSpPr>
        <p:spPr>
          <a:xfrm>
            <a:off x="4572001" y="1510904"/>
            <a:ext cx="4117975" cy="32015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r>
              <a:rPr lang="en-GB" noProof="0" smtClean="0"/>
              <a:t>chart</a:t>
            </a:r>
            <a:endParaRPr lang="en-GB" noProof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1" y="1510393"/>
            <a:ext cx="4045350" cy="32022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500"/>
            </a:lvl1pPr>
            <a:lvl2pPr marL="0" indent="-216000">
              <a:buClr>
                <a:schemeClr val="accent3"/>
              </a:buClr>
              <a:buFont typeface="Arial"/>
              <a:buChar char="•"/>
              <a:defRPr sz="1500"/>
            </a:lvl2pPr>
            <a:lvl3pPr marL="810000" indent="-324000">
              <a:buClr>
                <a:schemeClr val="accent3"/>
              </a:buClr>
              <a:buSzPct val="100000"/>
              <a:buFont typeface="Lucida Grande"/>
              <a:buChar char="-"/>
              <a:defRPr sz="1500"/>
            </a:lvl3pPr>
            <a:lvl4pPr marL="1350000" indent="-216000"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•"/>
              <a:defRPr sz="1500"/>
            </a:lvl4pPr>
            <a:lvl5pPr marL="1890000" indent="-32400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-"/>
              <a:defRPr sz="1500"/>
            </a:lvl5pPr>
          </a:lstStyle>
          <a:p>
            <a:pPr lvl="0"/>
            <a:r>
              <a:rPr lang="fr-CH" noProof="0" smtClean="0"/>
              <a:t>Click to edit Master text styles</a:t>
            </a:r>
          </a:p>
          <a:p>
            <a:pPr lvl="1"/>
            <a:r>
              <a:rPr lang="fr-CH" noProof="0" smtClean="0"/>
              <a:t>Second level</a:t>
            </a:r>
          </a:p>
          <a:p>
            <a:pPr lvl="2"/>
            <a:r>
              <a:rPr lang="fr-CH" noProof="0" smtClean="0"/>
              <a:t>Third level</a:t>
            </a:r>
          </a:p>
          <a:p>
            <a:pPr lvl="3"/>
            <a:r>
              <a:rPr lang="fr-CH" noProof="0" smtClean="0"/>
              <a:t>Fourth level</a:t>
            </a:r>
          </a:p>
          <a:p>
            <a:pPr lvl="4"/>
            <a:r>
              <a:rPr lang="fr-CH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83051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5979"/>
            <a:ext cx="6860419" cy="959700"/>
          </a:xfrm>
          <a:prstGeom prst="rect">
            <a:avLst/>
          </a:prstGeom>
        </p:spPr>
        <p:txBody>
          <a:bodyPr lIns="0" tIns="46800" rIns="0" bIns="0" anchor="t"/>
          <a:lstStyle>
            <a:lvl1pPr algn="l">
              <a:defRPr sz="2250"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30010" y="4866821"/>
            <a:ext cx="1375228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fr-FR" smtClean="0">
                <a:solidFill>
                  <a:srgbClr val="0052A4"/>
                </a:solidFill>
              </a:rPr>
              <a:t>16 August 2017</a:t>
            </a:r>
            <a:endParaRPr lang="en-GB">
              <a:solidFill>
                <a:srgbClr val="0052A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9" y="4866821"/>
            <a:ext cx="4118429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52A4"/>
                </a:solidFill>
              </a:rPr>
              <a:t>Impact of Road Transport Market Liberalisation on Member States’ Markets</a:t>
            </a:r>
            <a:endParaRPr lang="en-GB">
              <a:solidFill>
                <a:srgbClr val="0052A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866821"/>
            <a:ext cx="1284515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fld id="{8BC4BD7E-6A9D-424B-9890-D8BA950DB6FF}" type="slidenum">
              <a:rPr lang="en-GB" smtClean="0">
                <a:solidFill>
                  <a:srgbClr val="0052A4"/>
                </a:solidFill>
              </a:rPr>
              <a:pPr/>
              <a:t>‹#›</a:t>
            </a:fld>
            <a:endParaRPr lang="en-GB">
              <a:solidFill>
                <a:srgbClr val="0052A4"/>
              </a:solidFill>
            </a:endParaRPr>
          </a:p>
        </p:txBody>
      </p:sp>
      <p:pic>
        <p:nvPicPr>
          <p:cNvPr id="7" name="Picture 6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29" y="287622"/>
            <a:ext cx="694501" cy="314014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830011" y="1505854"/>
            <a:ext cx="5488365" cy="34925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50" b="0"/>
            </a:lvl1pPr>
            <a:lvl2pPr marL="0" indent="-216000">
              <a:buClr>
                <a:schemeClr val="accent3"/>
              </a:buClr>
              <a:buFont typeface="Arial"/>
              <a:buChar char="•"/>
              <a:defRPr sz="1500"/>
            </a:lvl2pPr>
            <a:lvl3pPr marL="432000" indent="-216000">
              <a:buClr>
                <a:schemeClr val="accent3"/>
              </a:buClr>
              <a:buSzPct val="100000"/>
              <a:buFont typeface="Lucida Grande"/>
              <a:buChar char="—"/>
              <a:defRPr sz="1500"/>
            </a:lvl3pPr>
            <a:lvl4pPr marL="648000" indent="-216000">
              <a:buClr>
                <a:schemeClr val="accent1"/>
              </a:buClr>
              <a:buFont typeface="Arial"/>
              <a:buChar char="•"/>
              <a:defRPr sz="1500"/>
            </a:lvl4pPr>
            <a:lvl5pPr marL="864000" indent="-216000">
              <a:buClr>
                <a:schemeClr val="accent1"/>
              </a:buClr>
              <a:buFont typeface="Arial"/>
              <a:buChar char="—"/>
              <a:defRPr sz="1500"/>
            </a:lvl5pPr>
          </a:lstStyle>
          <a:p>
            <a:pPr lvl="0"/>
            <a:r>
              <a:rPr lang="en-GB" noProof="0" smtClean="0"/>
              <a:t>Click to edit big text 1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199" y="4862519"/>
            <a:ext cx="823323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830011" y="1855105"/>
            <a:ext cx="5488365" cy="6576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500"/>
            </a:lvl1pPr>
            <a:lvl2pPr marL="0" indent="-216000">
              <a:buClr>
                <a:schemeClr val="accent3"/>
              </a:buClr>
              <a:buFont typeface="Arial"/>
              <a:buChar char="•"/>
              <a:defRPr sz="1500"/>
            </a:lvl2pPr>
            <a:lvl3pPr marL="432000" indent="-216000">
              <a:buClr>
                <a:schemeClr val="accent3"/>
              </a:buClr>
              <a:buSzPct val="100000"/>
              <a:buFont typeface="Lucida Grande"/>
              <a:buChar char="—"/>
              <a:defRPr sz="1500"/>
            </a:lvl3pPr>
            <a:lvl4pPr marL="648000" indent="-216000">
              <a:buClr>
                <a:schemeClr val="accent1"/>
              </a:buClr>
              <a:buFont typeface="Arial"/>
              <a:buChar char="•"/>
              <a:defRPr sz="1500"/>
            </a:lvl4pPr>
            <a:lvl5pPr marL="864000" indent="-216000">
              <a:buClr>
                <a:schemeClr val="accent1"/>
              </a:buClr>
              <a:buFont typeface="Arial"/>
              <a:buChar char="—"/>
              <a:defRPr sz="1500"/>
            </a:lvl5pPr>
          </a:lstStyle>
          <a:p>
            <a:pPr lvl="0"/>
            <a:r>
              <a:rPr lang="en-GB" noProof="0" smtClean="0"/>
              <a:t>Click to edit small text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275746" y="1505798"/>
            <a:ext cx="465742" cy="34930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en-GB" noProof="0" smtClean="0"/>
              <a:t>Icon 1</a:t>
            </a:r>
            <a:endParaRPr lang="en-GB" noProof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830011" y="2617104"/>
            <a:ext cx="5488365" cy="34925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50" b="0"/>
            </a:lvl1pPr>
            <a:lvl2pPr marL="0" indent="-216000">
              <a:buClr>
                <a:schemeClr val="accent3"/>
              </a:buClr>
              <a:buFont typeface="Arial"/>
              <a:buChar char="•"/>
              <a:defRPr sz="1500"/>
            </a:lvl2pPr>
            <a:lvl3pPr marL="432000" indent="-216000">
              <a:buClr>
                <a:schemeClr val="accent3"/>
              </a:buClr>
              <a:buSzPct val="100000"/>
              <a:buFont typeface="Lucida Grande"/>
              <a:buChar char="—"/>
              <a:defRPr sz="1500"/>
            </a:lvl3pPr>
            <a:lvl4pPr marL="648000" indent="-216000">
              <a:buClr>
                <a:schemeClr val="accent1"/>
              </a:buClr>
              <a:buFont typeface="Arial"/>
              <a:buChar char="•"/>
              <a:defRPr sz="1500"/>
            </a:lvl4pPr>
            <a:lvl5pPr marL="864000" indent="-216000">
              <a:buClr>
                <a:schemeClr val="accent1"/>
              </a:buClr>
              <a:buFont typeface="Arial"/>
              <a:buChar char="—"/>
              <a:defRPr sz="1500"/>
            </a:lvl5pPr>
          </a:lstStyle>
          <a:p>
            <a:pPr lvl="0"/>
            <a:r>
              <a:rPr lang="en-GB" noProof="0" smtClean="0"/>
              <a:t>Click to edit big text 2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830011" y="2966354"/>
            <a:ext cx="5488365" cy="6576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500"/>
            </a:lvl1pPr>
            <a:lvl2pPr marL="0" indent="-216000">
              <a:buClr>
                <a:schemeClr val="accent3"/>
              </a:buClr>
              <a:buFont typeface="Arial"/>
              <a:buChar char="•"/>
              <a:defRPr sz="1500"/>
            </a:lvl2pPr>
            <a:lvl3pPr marL="432000" indent="-216000">
              <a:buClr>
                <a:schemeClr val="accent3"/>
              </a:buClr>
              <a:buSzPct val="100000"/>
              <a:buFont typeface="Lucida Grande"/>
              <a:buChar char="—"/>
              <a:defRPr sz="1500"/>
            </a:lvl3pPr>
            <a:lvl4pPr marL="648000" indent="-216000">
              <a:buClr>
                <a:schemeClr val="accent1"/>
              </a:buClr>
              <a:buFont typeface="Arial"/>
              <a:buChar char="•"/>
              <a:defRPr sz="1500"/>
            </a:lvl4pPr>
            <a:lvl5pPr marL="864000" indent="-216000">
              <a:buClr>
                <a:schemeClr val="accent1"/>
              </a:buClr>
              <a:buFont typeface="Arial"/>
              <a:buChar char="—"/>
              <a:defRPr sz="1500"/>
            </a:lvl5pPr>
          </a:lstStyle>
          <a:p>
            <a:pPr lvl="0"/>
            <a:r>
              <a:rPr lang="en-GB" noProof="0" smtClean="0"/>
              <a:t>Click to edit small text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1275746" y="2617048"/>
            <a:ext cx="465742" cy="34930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en-GB" noProof="0" smtClean="0"/>
              <a:t>Icon 2</a:t>
            </a:r>
            <a:endParaRPr lang="en-GB" noProof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1830011" y="3723820"/>
            <a:ext cx="5488365" cy="34925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50" b="0"/>
            </a:lvl1pPr>
            <a:lvl2pPr marL="0" indent="-216000">
              <a:buClr>
                <a:schemeClr val="accent3"/>
              </a:buClr>
              <a:buFont typeface="Arial"/>
              <a:buChar char="•"/>
              <a:defRPr sz="1500"/>
            </a:lvl2pPr>
            <a:lvl3pPr marL="432000" indent="-216000">
              <a:buClr>
                <a:schemeClr val="accent3"/>
              </a:buClr>
              <a:buSzPct val="100000"/>
              <a:buFont typeface="Lucida Grande"/>
              <a:buChar char="—"/>
              <a:defRPr sz="1500"/>
            </a:lvl3pPr>
            <a:lvl4pPr marL="648000" indent="-216000">
              <a:buClr>
                <a:schemeClr val="accent1"/>
              </a:buClr>
              <a:buFont typeface="Arial"/>
              <a:buChar char="•"/>
              <a:defRPr sz="1500"/>
            </a:lvl4pPr>
            <a:lvl5pPr marL="864000" indent="-216000">
              <a:buClr>
                <a:schemeClr val="accent1"/>
              </a:buClr>
              <a:buFont typeface="Arial"/>
              <a:buChar char="—"/>
              <a:defRPr sz="1500"/>
            </a:lvl5pPr>
          </a:lstStyle>
          <a:p>
            <a:pPr lvl="0"/>
            <a:r>
              <a:rPr lang="en-GB" noProof="0" smtClean="0"/>
              <a:t>Click to edit big text 3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1830011" y="4073071"/>
            <a:ext cx="5488365" cy="6576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500"/>
            </a:lvl1pPr>
            <a:lvl2pPr marL="0" indent="-216000">
              <a:buClr>
                <a:schemeClr val="accent3"/>
              </a:buClr>
              <a:buFont typeface="Arial"/>
              <a:buChar char="•"/>
              <a:defRPr sz="1500"/>
            </a:lvl2pPr>
            <a:lvl3pPr marL="432000" indent="-216000">
              <a:buClr>
                <a:schemeClr val="accent3"/>
              </a:buClr>
              <a:buSzPct val="100000"/>
              <a:buFont typeface="Lucida Grande"/>
              <a:buChar char="—"/>
              <a:defRPr sz="1500"/>
            </a:lvl3pPr>
            <a:lvl4pPr marL="648000" indent="-216000">
              <a:buClr>
                <a:schemeClr val="accent1"/>
              </a:buClr>
              <a:buFont typeface="Arial"/>
              <a:buChar char="•"/>
              <a:defRPr sz="1500"/>
            </a:lvl4pPr>
            <a:lvl5pPr marL="864000" indent="-216000">
              <a:buClr>
                <a:schemeClr val="accent1"/>
              </a:buClr>
              <a:buFont typeface="Arial"/>
              <a:buChar char="—"/>
              <a:defRPr sz="1500"/>
            </a:lvl5pPr>
          </a:lstStyle>
          <a:p>
            <a:pPr lvl="0"/>
            <a:r>
              <a:rPr lang="en-GB" noProof="0" smtClean="0"/>
              <a:t>Click to edit small text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1275746" y="3723764"/>
            <a:ext cx="465742" cy="34930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en-GB" noProof="0" smtClean="0"/>
              <a:t>Icon 3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72703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5979"/>
            <a:ext cx="6860419" cy="959700"/>
          </a:xfrm>
          <a:prstGeom prst="rect">
            <a:avLst/>
          </a:prstGeom>
        </p:spPr>
        <p:txBody>
          <a:bodyPr lIns="0" tIns="46800" rIns="0" bIns="0" anchor="t"/>
          <a:lstStyle>
            <a:lvl1pPr algn="l">
              <a:defRPr sz="2250"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30010" y="4866821"/>
            <a:ext cx="1375228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fr-FR" smtClean="0">
                <a:solidFill>
                  <a:srgbClr val="0052A4"/>
                </a:solidFill>
              </a:rPr>
              <a:t>16 August 2017</a:t>
            </a:r>
            <a:endParaRPr lang="en-GB">
              <a:solidFill>
                <a:srgbClr val="0052A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9" y="4866821"/>
            <a:ext cx="4118429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52A4"/>
                </a:solidFill>
              </a:rPr>
              <a:t>Impact of Road Transport Market Liberalisation on Member States’ Markets</a:t>
            </a:r>
            <a:endParaRPr lang="en-GB">
              <a:solidFill>
                <a:srgbClr val="0052A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866821"/>
            <a:ext cx="1284515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fld id="{8BC4BD7E-6A9D-424B-9890-D8BA950DB6FF}" type="slidenum">
              <a:rPr lang="en-GB" smtClean="0">
                <a:solidFill>
                  <a:srgbClr val="0052A4"/>
                </a:solidFill>
              </a:rPr>
              <a:pPr/>
              <a:t>‹#›</a:t>
            </a:fld>
            <a:endParaRPr lang="en-GB">
              <a:solidFill>
                <a:srgbClr val="0052A4"/>
              </a:solidFill>
            </a:endParaRPr>
          </a:p>
        </p:txBody>
      </p:sp>
      <p:pic>
        <p:nvPicPr>
          <p:cNvPr id="7" name="Picture 6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29" y="287622"/>
            <a:ext cx="694501" cy="31401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57199" y="4862519"/>
            <a:ext cx="823323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457199" y="3102662"/>
            <a:ext cx="823323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1727597"/>
            <a:ext cx="2670175" cy="128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" baseline="0"/>
            </a:lvl1pPr>
          </a:lstStyle>
          <a:p>
            <a:r>
              <a:rPr lang="en-GB" noProof="0" smtClean="0"/>
              <a:t>Pic 1</a:t>
            </a:r>
            <a:endParaRPr lang="en-GB" noProof="0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236912" y="1727597"/>
            <a:ext cx="2670175" cy="128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" baseline="0"/>
            </a:lvl1pPr>
          </a:lstStyle>
          <a:p>
            <a:r>
              <a:rPr lang="en-GB" noProof="0" smtClean="0"/>
              <a:t>Pic 2</a:t>
            </a:r>
            <a:endParaRPr lang="en-GB" noProof="0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20255" y="1727597"/>
            <a:ext cx="2670175" cy="128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" baseline="0"/>
            </a:lvl1pPr>
          </a:lstStyle>
          <a:p>
            <a:r>
              <a:rPr lang="en-GB" noProof="0" smtClean="0"/>
              <a:t>Pic 3</a:t>
            </a:r>
            <a:endParaRPr lang="en-GB" noProof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3175397"/>
            <a:ext cx="2670175" cy="1160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200" b="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 noProof="0" smtClean="0"/>
              <a:t>Heading 1 to go here</a:t>
            </a:r>
          </a:p>
          <a:p>
            <a:pPr lvl="0"/>
            <a:r>
              <a:rPr lang="en-GB" noProof="0" smtClean="0"/>
              <a:t>Lorem ipsum dolor sit amet, consectetuer adipiscing elit, nonummy nibh euismod tunt</a:t>
            </a:r>
            <a:endParaRPr lang="en-GB" noProof="0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3236912" y="3175397"/>
            <a:ext cx="2670175" cy="1160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200" b="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 noProof="0" smtClean="0"/>
              <a:t>Heading 2 to go here</a:t>
            </a:r>
          </a:p>
          <a:p>
            <a:pPr lvl="0"/>
            <a:r>
              <a:rPr lang="en-GB" noProof="0" smtClean="0"/>
              <a:t>Lorem ipsum dolor sit amet, consectetuer adipiscing elit, nonummy nibh euismod tunt</a:t>
            </a:r>
            <a:endParaRPr lang="en-GB" noProof="0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6020254" y="3175397"/>
            <a:ext cx="2670175" cy="116085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200" b="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 noProof="0" smtClean="0"/>
              <a:t>Heading 3 to go here</a:t>
            </a:r>
          </a:p>
          <a:p>
            <a:pPr lvl="0"/>
            <a:r>
              <a:rPr lang="en-GB" noProof="0" smtClean="0"/>
              <a:t>Lorem ipsum dolor sit amet, consectetuer adipiscing elit, nonummy nibh euismod tunt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7070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­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57199" y="2137783"/>
            <a:ext cx="6119072" cy="26294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2038651"/>
            <a:ext cx="1827363" cy="99131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4024136" y="3188208"/>
            <a:ext cx="2552135" cy="15790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en-GB" noProof="0" smtClean="0"/>
              <a:t>Insert picture</a:t>
            </a:r>
            <a:endParaRPr lang="en-GB" noProof="0"/>
          </a:p>
        </p:txBody>
      </p:sp>
      <p:sp>
        <p:nvSpPr>
          <p:cNvPr id="18" name="Rectangle 17"/>
          <p:cNvSpPr/>
          <p:nvPr userDrawn="1"/>
        </p:nvSpPr>
        <p:spPr>
          <a:xfrm>
            <a:off x="4024138" y="4767264"/>
            <a:ext cx="2552134" cy="271915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0000"/>
              </a:solidFill>
            </a:endParaRPr>
          </a:p>
        </p:txBody>
      </p:sp>
      <p:pic>
        <p:nvPicPr>
          <p:cNvPr id="13" name="Picture 12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10" y="1032469"/>
            <a:ext cx="905619" cy="545959"/>
          </a:xfrm>
          <a:prstGeom prst="rect">
            <a:avLst/>
          </a:prstGeom>
        </p:spPr>
      </p:pic>
      <p:sp>
        <p:nvSpPr>
          <p:cNvPr id="20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827215" y="3929634"/>
            <a:ext cx="2055937" cy="21317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 b="1">
                <a:latin typeface="Arial"/>
                <a:cs typeface="Arial"/>
              </a:defRPr>
            </a:lvl1pPr>
            <a:lvl2pPr marL="457200" indent="0">
              <a:buNone/>
              <a:defRPr sz="1400" b="1">
                <a:latin typeface="Arial"/>
                <a:cs typeface="Arial"/>
              </a:defRPr>
            </a:lvl2pPr>
            <a:lvl3pPr marL="914400" indent="0">
              <a:buNone/>
              <a:defRPr sz="1200" b="1">
                <a:latin typeface="Arial"/>
                <a:cs typeface="Arial"/>
              </a:defRPr>
            </a:lvl3pPr>
            <a:lvl4pPr marL="1371600" indent="0">
              <a:buNone/>
              <a:defRPr sz="1100" b="1">
                <a:latin typeface="Arial"/>
                <a:cs typeface="Arial"/>
              </a:defRPr>
            </a:lvl4pPr>
            <a:lvl5pPr marL="1828800" indent="0">
              <a:buNone/>
              <a:defRPr sz="1100" b="1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smtClean="0"/>
              <a:t>Click to edit date (optional)</a:t>
            </a:r>
            <a:endParaRPr lang="en-GB" noProof="0" dirty="0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827215" y="4142756"/>
            <a:ext cx="2055937" cy="2131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>
                <a:latin typeface="Arial"/>
                <a:cs typeface="Arial"/>
              </a:defRPr>
            </a:lvl1pPr>
            <a:lvl2pPr marL="457200" indent="0">
              <a:buNone/>
              <a:defRPr sz="1600">
                <a:latin typeface="Arial"/>
                <a:cs typeface="Arial"/>
              </a:defRPr>
            </a:lvl2pPr>
            <a:lvl3pPr marL="914400" indent="0">
              <a:buNone/>
              <a:defRPr sz="1400">
                <a:latin typeface="Arial"/>
                <a:cs typeface="Arial"/>
              </a:defRPr>
            </a:lvl3pPr>
            <a:lvl4pPr marL="1371600" indent="0">
              <a:buNone/>
              <a:defRPr sz="1200">
                <a:latin typeface="Arial"/>
                <a:cs typeface="Arial"/>
              </a:defRPr>
            </a:lvl4pPr>
            <a:lvl5pPr marL="1828800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 smtClean="0"/>
              <a:t>Click to edit place (optional)</a:t>
            </a:r>
            <a:endParaRPr lang="en-GB" noProof="0" dirty="0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1827215" y="2227036"/>
            <a:ext cx="4633450" cy="8844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3500"/>
              </a:lnSpc>
              <a:defRPr sz="3200"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title</a:t>
            </a:r>
            <a:endParaRPr lang="en-GB" noProof="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754063" y="4478653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smtClean="0"/>
              <a:t>iru.org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5655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5978"/>
            <a:ext cx="6860419" cy="395657"/>
          </a:xfrm>
          <a:prstGeom prst="rect">
            <a:avLst/>
          </a:prstGeom>
        </p:spPr>
        <p:txBody>
          <a:bodyPr lIns="0" tIns="46800" rIns="0" bIns="0" anchor="t"/>
          <a:lstStyle>
            <a:lvl1pPr algn="l">
              <a:defRPr sz="2250"/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30010" y="4866821"/>
            <a:ext cx="1375228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fr-FR" smtClean="0">
                <a:solidFill>
                  <a:srgbClr val="0052A4"/>
                </a:solidFill>
              </a:rPr>
              <a:t>16 August 2017</a:t>
            </a:r>
            <a:endParaRPr lang="en-GB">
              <a:solidFill>
                <a:srgbClr val="0052A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9" y="4866821"/>
            <a:ext cx="4118429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52A4"/>
                </a:solidFill>
              </a:rPr>
              <a:t>Impact of Road Transport Market Liberalisation on Member States’ Markets</a:t>
            </a:r>
            <a:endParaRPr lang="en-GB" dirty="0">
              <a:solidFill>
                <a:srgbClr val="0052A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866821"/>
            <a:ext cx="1284515" cy="17428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fld id="{8BC4BD7E-6A9D-424B-9890-D8BA950DB6FF}" type="slidenum">
              <a:rPr lang="en-GB" smtClean="0">
                <a:solidFill>
                  <a:srgbClr val="0052A4"/>
                </a:solidFill>
              </a:rPr>
              <a:pPr/>
              <a:t>‹#›</a:t>
            </a:fld>
            <a:endParaRPr lang="en-GB">
              <a:solidFill>
                <a:srgbClr val="0052A4"/>
              </a:solidFill>
            </a:endParaRPr>
          </a:p>
        </p:txBody>
      </p:sp>
      <p:pic>
        <p:nvPicPr>
          <p:cNvPr id="7" name="Picture 6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29" y="287622"/>
            <a:ext cx="694501" cy="31401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57199" y="4862519"/>
            <a:ext cx="823323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7201" y="830036"/>
            <a:ext cx="8232775" cy="39370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r>
              <a:rPr lang="en-GB" noProof="0" smtClean="0"/>
              <a:t>image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92000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01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477381" y="1557773"/>
            <a:ext cx="5666620" cy="2229548"/>
          </a:xfrm>
          <a:prstGeom prst="rect">
            <a:avLst/>
          </a:prstGeom>
          <a:solidFill>
            <a:srgbClr val="00B5F0">
              <a:alpha val="51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57200" y="1164629"/>
            <a:ext cx="5481563" cy="19423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1065498"/>
            <a:ext cx="1827363" cy="99131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32323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7364" y="1253882"/>
            <a:ext cx="3917875" cy="99583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100">
                <a:latin typeface="Arial"/>
                <a:cs typeface="Arial"/>
              </a:defRPr>
            </a:lvl1pPr>
          </a:lstStyle>
          <a:p>
            <a:r>
              <a:rPr lang="en-GB" noProof="0" smtClean="0"/>
              <a:t>Click to edit title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7364" y="2306168"/>
            <a:ext cx="3917875" cy="6737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smtClean="0"/>
              <a:t>Click to edit subtitle</a:t>
            </a:r>
            <a:endParaRPr lang="en-GB" noProof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65175" y="1055105"/>
            <a:ext cx="914400" cy="685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0"/>
            </a:lvl1pPr>
          </a:lstStyle>
          <a:p>
            <a:pPr lvl="0"/>
            <a:r>
              <a:rPr lang="fr-CH" dirty="0" smtClean="0"/>
              <a:t>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520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slide 01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87" y="1195167"/>
            <a:ext cx="1959271" cy="88587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74586" y="4666642"/>
            <a:ext cx="582211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975" b="1" dirty="0" err="1" smtClean="0">
                <a:solidFill>
                  <a:srgbClr val="0052A4"/>
                </a:solidFill>
              </a:rPr>
              <a:t>iru.org</a:t>
            </a:r>
            <a:endParaRPr lang="en-GB" sz="975" b="1" dirty="0">
              <a:solidFill>
                <a:srgbClr val="0052A4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272268" y="1195167"/>
            <a:ext cx="1080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323232"/>
              </a:solidFill>
            </a:endParaRP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102251" y="4672353"/>
            <a:ext cx="4996606" cy="2226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75" baseline="0"/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fr-CH" dirty="0" smtClean="0"/>
              <a:t>Optional contact information e.g. iru@iru.org</a:t>
            </a:r>
            <a:endParaRPr lang="en-GB" dirty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102251" y="1137910"/>
            <a:ext cx="4996605" cy="18325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50" baseline="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</a:lstStyle>
          <a:p>
            <a:pPr lvl="0"/>
            <a:r>
              <a:rPr lang="fr-CH" dirty="0" smtClean="0"/>
              <a:t>Optional text e.g. key takeaway, motivational quote, thanks or invite questions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950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477381" y="1557773"/>
            <a:ext cx="5666620" cy="2229548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57200" y="1164629"/>
            <a:ext cx="5481563" cy="19423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1065498"/>
            <a:ext cx="1827363" cy="99131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7364" y="1253882"/>
            <a:ext cx="3917875" cy="99583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en-GB" noProof="0" dirty="0" smtClean="0"/>
              <a:t>Click to edit title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7364" y="2306168"/>
            <a:ext cx="3917875" cy="6737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subtitle</a:t>
            </a:r>
            <a:endParaRPr lang="en-GB" noProof="0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65175" y="1000362"/>
            <a:ext cx="914400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0"/>
            </a:lvl1pPr>
          </a:lstStyle>
          <a:p>
            <a:pPr lvl="0"/>
            <a:r>
              <a:rPr lang="fr-CH" dirty="0" smtClean="0"/>
              <a:t>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781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RU_logo_colour_pos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64" y="1593557"/>
            <a:ext cx="1492891" cy="900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62640" y="4592815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err="1" smtClean="0">
                <a:solidFill>
                  <a:schemeClr val="accent2"/>
                </a:solidFill>
              </a:rPr>
              <a:t>iru.org</a:t>
            </a:r>
            <a:endParaRPr lang="en-GB" sz="1200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38849" y="1599651"/>
            <a:ext cx="100800" cy="90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591691" y="4600428"/>
            <a:ext cx="4601761" cy="2968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fr-CH" dirty="0" smtClean="0"/>
              <a:t>Optional contact information e.g. iru@iru.org</a:t>
            </a:r>
            <a:endParaRPr lang="en-GB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717052" y="1517213"/>
            <a:ext cx="5348384" cy="179455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fr-CH" dirty="0" smtClean="0"/>
              <a:t>Optional text e.g. key takeaway, uplifting quote, thanks or invite questions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370013"/>
            <a:ext cx="7246938" cy="3387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6496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Ob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1370013"/>
            <a:ext cx="4003589" cy="3381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581269" y="1370013"/>
            <a:ext cx="4108706" cy="3381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492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365938"/>
            <a:ext cx="8232775" cy="33852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097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36474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228632"/>
            <a:ext cx="7247239" cy="1039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fr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370013"/>
            <a:ext cx="7247239" cy="3262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 dirty="0"/>
          </a:p>
        </p:txBody>
      </p:sp>
      <p:pic>
        <p:nvPicPr>
          <p:cNvPr id="8" name="Picture 7" descr="IRU_logo_colour_pos_rgb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29" y="228631"/>
            <a:ext cx="694500" cy="41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0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60" r:id="rId3"/>
    <p:sldLayoutId id="2147483670" r:id="rId4"/>
    <p:sldLayoutId id="214748367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6" r:id="rId12"/>
    <p:sldLayoutId id="2147483697" r:id="rId13"/>
    <p:sldLayoutId id="2147483700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228632"/>
            <a:ext cx="7247239" cy="1039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fr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370013"/>
            <a:ext cx="7247239" cy="3262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9234" y="4864741"/>
            <a:ext cx="2057400" cy="207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07/09/2017</a:t>
            </a:r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81269" y="4864741"/>
            <a:ext cx="4109160" cy="207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199" y="4864741"/>
            <a:ext cx="2057400" cy="207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fld id="{9D5C9B18-DC48-42D9-8292-D3CD238A315E}" type="slidenum">
              <a:rPr lang="fr-CH" smtClean="0"/>
              <a:pPr/>
              <a:t>‹#›</a:t>
            </a:fld>
            <a:endParaRPr lang="fr-CH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199" y="4850327"/>
            <a:ext cx="823323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7" descr="IRU_logo_colour_pos_rgb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29" y="228631"/>
            <a:ext cx="694500" cy="41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9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701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4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ft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4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27215" y="3767510"/>
            <a:ext cx="3293425" cy="213122"/>
          </a:xfrm>
        </p:spPr>
        <p:txBody>
          <a:bodyPr/>
          <a:lstStyle/>
          <a:p>
            <a:r>
              <a:rPr lang="en-GB" dirty="0" smtClean="0"/>
              <a:t>UNTRR conference on the Mobility Package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27215" y="3987116"/>
            <a:ext cx="3082927" cy="213122"/>
          </a:xfrm>
        </p:spPr>
        <p:txBody>
          <a:bodyPr/>
          <a:lstStyle/>
          <a:p>
            <a:r>
              <a:rPr lang="en-GB" dirty="0" smtClean="0"/>
              <a:t>Bucharest, 21 September 2017</a:t>
            </a:r>
          </a:p>
          <a:p>
            <a:r>
              <a:rPr lang="en-GB" dirty="0" smtClean="0"/>
              <a:t>Matthias Maedge, General Delegate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European road transport at a crossroads – which way now?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33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/>
              <a:t>Hired vehicles without driver</a:t>
            </a:r>
            <a:endParaRPr lang="en-GB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2610468"/>
              </p:ext>
            </p:extLst>
          </p:nvPr>
        </p:nvGraphicFramePr>
        <p:xfrm>
          <a:off x="457201" y="1365250"/>
          <a:ext cx="5577840" cy="3386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9496" y="1176000"/>
            <a:ext cx="2560934" cy="35753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7148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/>
              <a:t>Posting of workers in road transport</a:t>
            </a:r>
            <a:endParaRPr lang="en-GB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04260846"/>
              </p:ext>
            </p:extLst>
          </p:nvPr>
        </p:nvGraphicFramePr>
        <p:xfrm>
          <a:off x="521361" y="1364323"/>
          <a:ext cx="8233229" cy="2976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2615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/>
              <a:t>Posting of workers in road transport</a:t>
            </a:r>
            <a:endParaRPr lang="en-GB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12</a:t>
            </a:fld>
            <a:endParaRPr lang="fr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64881" y="1259509"/>
            <a:ext cx="8232775" cy="3385235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 smtClean="0"/>
              <a:t>Compromise opportunity (under embargo, not for publication)</a:t>
            </a:r>
          </a:p>
          <a:p>
            <a:r>
              <a:rPr lang="en-GB" sz="1800" dirty="0" smtClean="0"/>
              <a:t>Current EU legal framework on posting of workers, which consists of Directive 96/71/EC, Directive (EU) 2014/67, should fully apply to road passenger and freight transport </a:t>
            </a:r>
            <a:r>
              <a:rPr lang="en-GB" sz="1800" dirty="0" err="1" smtClean="0"/>
              <a:t>cabotage</a:t>
            </a:r>
            <a:r>
              <a:rPr lang="en-GB" sz="1800" dirty="0" smtClean="0"/>
              <a:t> activities from the first day in a host Member State. </a:t>
            </a:r>
          </a:p>
          <a:p>
            <a:r>
              <a:rPr lang="en-GB" sz="1800" dirty="0" smtClean="0"/>
              <a:t>Against the </a:t>
            </a:r>
            <a:r>
              <a:rPr lang="en-GB" sz="1800" dirty="0" err="1" smtClean="0"/>
              <a:t>lex</a:t>
            </a:r>
            <a:r>
              <a:rPr lang="en-GB" sz="1800" dirty="0" err="1"/>
              <a:t>-</a:t>
            </a:r>
            <a:r>
              <a:rPr lang="en-GB" sz="1800" dirty="0" err="1" smtClean="0"/>
              <a:t>specialis</a:t>
            </a:r>
            <a:r>
              <a:rPr lang="en-GB" sz="1800" dirty="0" smtClean="0"/>
              <a:t> proposal to apply posting of workers rules to cross-border road transport activities (exclusion of international transport).</a:t>
            </a:r>
          </a:p>
          <a:p>
            <a:r>
              <a:rPr lang="en-GB" sz="1800" dirty="0" smtClean="0"/>
              <a:t>If, however, the posting of workers would apply to cross-border road transport activities, it should be done according to clear principles, incl.: </a:t>
            </a:r>
            <a:br>
              <a:rPr lang="en-GB" sz="1800" dirty="0" smtClean="0"/>
            </a:br>
            <a:r>
              <a:rPr lang="en-GB" sz="1800" dirty="0" smtClean="0"/>
              <a:t>define time spent in host member state […%], contractual relationship between transport operator and client, one-stop-shop reporting, </a:t>
            </a:r>
            <a:r>
              <a:rPr lang="en-GB" sz="1800" dirty="0" err="1" smtClean="0"/>
              <a:t>i.a</a:t>
            </a:r>
            <a:r>
              <a:rPr lang="en-GB" sz="1800" dirty="0" smtClean="0"/>
              <a:t>. </a:t>
            </a:r>
          </a:p>
          <a:p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15079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991"/>
            <a:ext cx="7247239" cy="1039782"/>
          </a:xfrm>
        </p:spPr>
        <p:txBody>
          <a:bodyPr/>
          <a:lstStyle/>
          <a:p>
            <a:r>
              <a:rPr lang="en-GB" sz="3000" dirty="0" smtClean="0"/>
              <a:t>Driving </a:t>
            </a:r>
            <a:r>
              <a:rPr lang="en-GB" sz="3000" dirty="0"/>
              <a:t>and rest </a:t>
            </a:r>
            <a:r>
              <a:rPr lang="en-GB" sz="3000" dirty="0" smtClean="0"/>
              <a:t>times </a:t>
            </a:r>
            <a:endParaRPr lang="fr-BE" sz="30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8238307"/>
              </p:ext>
            </p:extLst>
          </p:nvPr>
        </p:nvGraphicFramePr>
        <p:xfrm>
          <a:off x="311285" y="1166232"/>
          <a:ext cx="8378687" cy="338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896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/>
              <a:t>Digital and Smart tachograph</a:t>
            </a:r>
            <a:endParaRPr lang="en-GB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94042438"/>
              </p:ext>
            </p:extLst>
          </p:nvPr>
        </p:nvGraphicFramePr>
        <p:xfrm>
          <a:off x="464654" y="1112701"/>
          <a:ext cx="8225775" cy="1735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92" y="2847703"/>
            <a:ext cx="3100615" cy="196092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5122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32"/>
            <a:ext cx="7247239" cy="553998"/>
          </a:xfrm>
          <a:noFill/>
        </p:spPr>
        <p:txBody>
          <a:bodyPr wrap="square" rtlCol="0">
            <a:spAutoFit/>
          </a:bodyPr>
          <a:lstStyle/>
          <a:p>
            <a:pPr marL="335756">
              <a:buClr>
                <a:srgbClr val="40C8F4"/>
              </a:buClr>
            </a:pPr>
            <a:r>
              <a:rPr lang="en-GB" sz="3000" dirty="0" smtClean="0"/>
              <a:t>Enforcement </a:t>
            </a:r>
            <a:r>
              <a:rPr lang="en-GB" sz="3000" dirty="0"/>
              <a:t>Directive </a:t>
            </a:r>
            <a:r>
              <a:rPr lang="en-GB" sz="3000" dirty="0" smtClean="0"/>
              <a:t> </a:t>
            </a:r>
            <a:endParaRPr lang="fr-BE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83934067"/>
              </p:ext>
            </p:extLst>
          </p:nvPr>
        </p:nvGraphicFramePr>
        <p:xfrm>
          <a:off x="730665" y="896198"/>
          <a:ext cx="5725887" cy="338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762" y="906575"/>
            <a:ext cx="1565351" cy="340618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6100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32"/>
            <a:ext cx="7247239" cy="553998"/>
          </a:xfrm>
          <a:noFill/>
        </p:spPr>
        <p:txBody>
          <a:bodyPr wrap="square" rtlCol="0">
            <a:spAutoFit/>
          </a:bodyPr>
          <a:lstStyle/>
          <a:p>
            <a:pPr marL="335756">
              <a:buClr>
                <a:srgbClr val="40C8F4"/>
              </a:buClr>
            </a:pPr>
            <a:r>
              <a:rPr lang="en-GB" sz="3000" dirty="0" smtClean="0"/>
              <a:t>Road user charging</a:t>
            </a:r>
            <a:endParaRPr lang="fr-BE" sz="3000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045090451"/>
              </p:ext>
            </p:extLst>
          </p:nvPr>
        </p:nvGraphicFramePr>
        <p:xfrm>
          <a:off x="518158" y="941778"/>
          <a:ext cx="8171815" cy="3377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2796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</a:t>
            </a:r>
            <a:r>
              <a:rPr lang="en-GB" baseline="-25000" dirty="0" smtClean="0"/>
              <a:t>2 </a:t>
            </a:r>
            <a:r>
              <a:rPr lang="en-GB" dirty="0" smtClean="0"/>
              <a:t>monitoring, reporting &amp; standards</a:t>
            </a:r>
            <a:endParaRPr lang="en-GB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17</a:t>
            </a:fld>
            <a:endParaRPr lang="fr-CH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91179" y="977254"/>
            <a:ext cx="5197052" cy="33832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485" y="977254"/>
            <a:ext cx="343540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52A4"/>
                </a:solidFill>
              </a:rPr>
              <a:t>IRU view</a:t>
            </a:r>
          </a:p>
          <a:p>
            <a:endParaRPr lang="en-GB" dirty="0" smtClean="0"/>
          </a:p>
          <a:p>
            <a:pPr marL="285750" indent="-285750">
              <a:buClr>
                <a:srgbClr val="0052A4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Standards need to be realistic and reflect technical complexity of HGVs</a:t>
            </a:r>
          </a:p>
          <a:p>
            <a:pPr>
              <a:buClr>
                <a:srgbClr val="0052A4"/>
              </a:buClr>
            </a:pPr>
            <a:endParaRPr lang="en-GB" sz="1200" dirty="0" smtClean="0"/>
          </a:p>
          <a:p>
            <a:pPr marL="285750" indent="-285750">
              <a:buClr>
                <a:srgbClr val="0052A4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r>
              <a:rPr lang="en-GB" dirty="0" smtClean="0"/>
              <a:t> measurement based on weight or passenger numbers per km to allow better comparisons</a:t>
            </a:r>
          </a:p>
          <a:p>
            <a:pPr>
              <a:buClr>
                <a:srgbClr val="0052A4"/>
              </a:buClr>
            </a:pPr>
            <a:endParaRPr lang="en-GB" dirty="0" smtClean="0"/>
          </a:p>
          <a:p>
            <a:pPr marL="285750" indent="-285750">
              <a:buClr>
                <a:srgbClr val="0052A4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Holistic approach on CO</a:t>
            </a:r>
            <a:r>
              <a:rPr lang="en-GB" baseline="-25000" dirty="0" smtClean="0"/>
              <a:t>2 </a:t>
            </a:r>
            <a:r>
              <a:rPr lang="en-GB" dirty="0" smtClean="0"/>
              <a:t>reduction (including vehicle operations)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080818" y="4486542"/>
            <a:ext cx="45077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>
                <a:solidFill>
                  <a:srgbClr val="323232"/>
                </a:solidFill>
              </a:rPr>
              <a:t>Source: EU </a:t>
            </a:r>
            <a:r>
              <a:rPr lang="fr-CH" sz="800" dirty="0" err="1">
                <a:solidFill>
                  <a:srgbClr val="323232"/>
                </a:solidFill>
              </a:rPr>
              <a:t>reference</a:t>
            </a:r>
            <a:r>
              <a:rPr lang="fr-CH" sz="800" dirty="0">
                <a:solidFill>
                  <a:srgbClr val="323232"/>
                </a:solidFill>
              </a:rPr>
              <a:t> </a:t>
            </a:r>
            <a:r>
              <a:rPr lang="fr-CH" sz="800" dirty="0" smtClean="0">
                <a:solidFill>
                  <a:srgbClr val="323232"/>
                </a:solidFill>
              </a:rPr>
              <a:t>scenario</a:t>
            </a:r>
            <a:endParaRPr lang="fr-CH" sz="800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/>
              <a:t>Dinner debate Strasbourg (12. Sept)</a:t>
            </a:r>
            <a:endParaRPr lang="en-GB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srgbClr val="0070C0"/>
                </a:solidFill>
              </a:rPr>
              <a:t>Bucharest, 21 September 2017</a:t>
            </a:r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>
                <a:solidFill>
                  <a:srgbClr val="0070C0"/>
                </a:solidFill>
              </a:rPr>
              <a:pPr/>
              <a:t>18</a:t>
            </a:fld>
            <a:endParaRPr lang="fr-CH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14" y="1193664"/>
            <a:ext cx="4220183" cy="3165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131" y="1076932"/>
            <a:ext cx="2370307" cy="1777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131" y="2924783"/>
            <a:ext cx="2382363" cy="178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 questions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19</a:t>
            </a:fld>
            <a:endParaRPr lang="fr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72450" y="1165956"/>
            <a:ext cx="8232775" cy="3385235"/>
          </a:xfrm>
        </p:spPr>
        <p:txBody>
          <a:bodyPr/>
          <a:lstStyle/>
          <a:p>
            <a:pPr>
              <a:buClr>
                <a:srgbClr val="0052A4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Will the posting of workers proposals be a compromise that suits no one or will it solve our problems?</a:t>
            </a:r>
          </a:p>
          <a:p>
            <a:pPr>
              <a:buClr>
                <a:srgbClr val="0052A4"/>
              </a:buClr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>
              <a:buClr>
                <a:srgbClr val="0052A4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Do we want more or less internal market - liberalisation vs protectionism?</a:t>
            </a:r>
          </a:p>
          <a:p>
            <a:pPr>
              <a:buClr>
                <a:srgbClr val="0052A4"/>
              </a:buClr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>
              <a:buClr>
                <a:srgbClr val="0052A4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Can we have more rules without harmonised enforcement?</a:t>
            </a:r>
          </a:p>
          <a:p>
            <a:pPr>
              <a:buClr>
                <a:srgbClr val="0052A4"/>
              </a:buClr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>
              <a:buClr>
                <a:srgbClr val="0052A4"/>
              </a:buClr>
              <a:buFont typeface="Arial" panose="020B0604020202020204" pitchFamily="34" charset="0"/>
              <a:buChar char="•"/>
            </a:pPr>
            <a:r>
              <a:rPr lang="en-GB" sz="2000" dirty="0" smtClean="0"/>
              <a:t>Should drivers have the choice to decide where to spend their free time?</a:t>
            </a:r>
          </a:p>
        </p:txBody>
      </p:sp>
    </p:spTree>
    <p:extLst>
      <p:ext uri="{BB962C8B-B14F-4D97-AF65-F5344CB8AC3E}">
        <p14:creationId xmlns:p14="http://schemas.microsoft.com/office/powerpoint/2010/main" val="311392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/>
              <a:t>What is the Mobility Package?</a:t>
            </a:r>
            <a:endParaRPr lang="en-GB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just"/>
            <a:r>
              <a:rPr lang="en-GB" noProof="0" smtClean="0"/>
              <a:t>Bucharest, 21 September 2017</a:t>
            </a:r>
            <a:endParaRPr lang="en-GB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87936" y="2374427"/>
            <a:ext cx="8232775" cy="3385235"/>
          </a:xfrm>
        </p:spPr>
        <p:txBody>
          <a:bodyPr/>
          <a:lstStyle/>
          <a:p>
            <a:pPr marL="285750" indent="-285750">
              <a:buClr>
                <a:srgbClr val="40C8F4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Revision of the </a:t>
            </a:r>
            <a:r>
              <a:rPr lang="en-US" sz="1600" dirty="0" smtClean="0"/>
              <a:t>Access </a:t>
            </a:r>
            <a:r>
              <a:rPr lang="en-US" sz="1600" dirty="0"/>
              <a:t>to Profession &amp; Road Haulage </a:t>
            </a:r>
            <a:r>
              <a:rPr lang="en-US" sz="1600" dirty="0" smtClean="0"/>
              <a:t>Market </a:t>
            </a:r>
            <a:endParaRPr lang="en-US" sz="1600" dirty="0"/>
          </a:p>
          <a:p>
            <a:pPr marL="285750" indent="-285750">
              <a:buClr>
                <a:srgbClr val="40C8F4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Revision of Directive on the Use of Hired Goods Vehicles </a:t>
            </a:r>
            <a:endParaRPr lang="en-US" sz="1600" dirty="0" smtClean="0"/>
          </a:p>
          <a:p>
            <a:pPr marL="285750" indent="-285750">
              <a:buClr>
                <a:srgbClr val="40C8F4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Infrastructure Charging - Vehicle Taxation – Interoperability of charging systems</a:t>
            </a:r>
          </a:p>
          <a:p>
            <a:pPr marL="285750" indent="-285750">
              <a:buClr>
                <a:srgbClr val="40C8F4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Revision </a:t>
            </a:r>
            <a:r>
              <a:rPr lang="en-US" sz="1600" dirty="0"/>
              <a:t>of </a:t>
            </a:r>
            <a:r>
              <a:rPr lang="en-US" sz="1600" dirty="0" smtClean="0"/>
              <a:t>the Enforcement Directive </a:t>
            </a:r>
          </a:p>
          <a:p>
            <a:pPr marL="285750" indent="-285750">
              <a:buClr>
                <a:srgbClr val="40C8F4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Application of Posting </a:t>
            </a:r>
            <a:r>
              <a:rPr lang="en-US" sz="1600" dirty="0"/>
              <a:t>of Workers </a:t>
            </a:r>
            <a:r>
              <a:rPr lang="en-US" sz="1600" dirty="0" smtClean="0"/>
              <a:t>in road transport</a:t>
            </a:r>
          </a:p>
          <a:p>
            <a:pPr marL="285750" indent="-285750">
              <a:buClr>
                <a:srgbClr val="40C8F4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Revision </a:t>
            </a:r>
            <a:r>
              <a:rPr lang="en-US" sz="1600" dirty="0"/>
              <a:t>of driving and rest periods &amp; </a:t>
            </a:r>
            <a:r>
              <a:rPr lang="en-US" sz="1600" dirty="0" smtClean="0"/>
              <a:t>tachographs</a:t>
            </a:r>
            <a:endParaRPr lang="en-US" sz="1600" dirty="0"/>
          </a:p>
          <a:p>
            <a:pPr marL="285750" indent="-285750">
              <a:buClr>
                <a:srgbClr val="40C8F4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Proposal for Regulation on monitoring and reporting of CO</a:t>
            </a:r>
            <a:r>
              <a:rPr lang="en-US" sz="1600" baseline="-25000" dirty="0"/>
              <a:t>2</a:t>
            </a:r>
            <a:r>
              <a:rPr lang="en-US" sz="1600" dirty="0"/>
              <a:t> emissions from and fuel consumption of new heavy-duty </a:t>
            </a:r>
            <a:r>
              <a:rPr lang="en-US" sz="1600" dirty="0" smtClean="0"/>
              <a:t>vehicles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59" y="984255"/>
            <a:ext cx="5070420" cy="11778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3393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Helping the world </a:t>
            </a:r>
            <a:r>
              <a:rPr lang="fr-CH" dirty="0" smtClean="0"/>
              <a:t>get</a:t>
            </a:r>
            <a:br>
              <a:rPr lang="fr-CH" dirty="0" smtClean="0"/>
            </a:br>
            <a:r>
              <a:rPr lang="fr-CH" dirty="0" smtClean="0"/>
              <a:t>where </a:t>
            </a:r>
            <a:r>
              <a:rPr lang="fr-CH" dirty="0"/>
              <a:t>it needs to </a:t>
            </a:r>
            <a:r>
              <a:rPr lang="fr-CH" dirty="0" smtClean="0"/>
              <a:t>be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42" y="2132204"/>
            <a:ext cx="2896975" cy="23175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84756" y="2690830"/>
            <a:ext cx="295048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solidFill>
                  <a:srgbClr val="323232"/>
                </a:solidFill>
              </a:rPr>
              <a:t>O</a:t>
            </a:r>
            <a:r>
              <a:rPr lang="fr-CH" dirty="0" smtClean="0">
                <a:solidFill>
                  <a:srgbClr val="323232"/>
                </a:solidFill>
              </a:rPr>
              <a:t>ur new office address:</a:t>
            </a:r>
          </a:p>
          <a:p>
            <a:endParaRPr lang="fr-CH" dirty="0" smtClean="0">
              <a:solidFill>
                <a:srgbClr val="323232"/>
              </a:solidFill>
            </a:endParaRPr>
          </a:p>
          <a:p>
            <a:r>
              <a:rPr lang="fr-CH" dirty="0" smtClean="0">
                <a:solidFill>
                  <a:srgbClr val="323232"/>
                </a:solidFill>
              </a:rPr>
              <a:t>Avenue de </a:t>
            </a:r>
            <a:r>
              <a:rPr lang="fr-CH" dirty="0" err="1" smtClean="0">
                <a:solidFill>
                  <a:srgbClr val="323232"/>
                </a:solidFill>
              </a:rPr>
              <a:t>Cortenbergh</a:t>
            </a:r>
            <a:r>
              <a:rPr lang="fr-CH" dirty="0" smtClean="0">
                <a:solidFill>
                  <a:srgbClr val="323232"/>
                </a:solidFill>
              </a:rPr>
              <a:t> 71</a:t>
            </a:r>
          </a:p>
          <a:p>
            <a:r>
              <a:rPr lang="fr-CH" dirty="0" smtClean="0">
                <a:solidFill>
                  <a:srgbClr val="323232"/>
                </a:solidFill>
              </a:rPr>
              <a:t>1000 Brussels </a:t>
            </a:r>
          </a:p>
          <a:p>
            <a:r>
              <a:rPr lang="fr-CH" dirty="0" smtClean="0">
                <a:solidFill>
                  <a:srgbClr val="323232"/>
                </a:solidFill>
              </a:rPr>
              <a:t>Belgium</a:t>
            </a:r>
          </a:p>
        </p:txBody>
      </p:sp>
    </p:spTree>
    <p:extLst>
      <p:ext uri="{BB962C8B-B14F-4D97-AF65-F5344CB8AC3E}">
        <p14:creationId xmlns:p14="http://schemas.microsoft.com/office/powerpoint/2010/main" val="272082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/>
              <a:t>Why the Mobility Package?</a:t>
            </a:r>
            <a:endParaRPr lang="en-GB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61656" y="4864741"/>
            <a:ext cx="4109160" cy="207708"/>
          </a:xfrm>
        </p:spPr>
        <p:txBody>
          <a:bodyPr/>
          <a:lstStyle/>
          <a:p>
            <a:pPr algn="r"/>
            <a:r>
              <a:rPr lang="fr-CH" smtClean="0"/>
              <a:t>Bucharest, 21 September 2017</a:t>
            </a:r>
            <a:endParaRPr lang="fr-CH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83177054"/>
              </p:ext>
            </p:extLst>
          </p:nvPr>
        </p:nvGraphicFramePr>
        <p:xfrm>
          <a:off x="127590" y="886278"/>
          <a:ext cx="8537416" cy="397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9818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Mobility in Europe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4</a:t>
            </a:fld>
            <a:endParaRPr lang="fr-CH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54" t="17513" r="20179" b="21640"/>
          <a:stretch/>
        </p:blipFill>
        <p:spPr>
          <a:xfrm>
            <a:off x="126681" y="731061"/>
            <a:ext cx="8681160" cy="38755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4520341"/>
            <a:ext cx="5624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323232"/>
                </a:solidFill>
              </a:rPr>
              <a:t>Source: https://</a:t>
            </a:r>
            <a:r>
              <a:rPr lang="en-GB" sz="800" dirty="0" smtClean="0">
                <a:solidFill>
                  <a:srgbClr val="323232"/>
                </a:solidFill>
              </a:rPr>
              <a:t>ec.europa.eu/transport/sites/transport/files/mobility-package-factsheet-overall.pdf</a:t>
            </a:r>
            <a:endParaRPr lang="en-GB" sz="800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IRU </a:t>
            </a:r>
            <a:r>
              <a:rPr lang="en-GB" dirty="0" smtClean="0"/>
              <a:t>policy </a:t>
            </a:r>
            <a:r>
              <a:rPr lang="en-GB" dirty="0"/>
              <a:t>on the Mobility Package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830011" y="1506752"/>
            <a:ext cx="5488365" cy="349250"/>
          </a:xfrm>
        </p:spPr>
        <p:txBody>
          <a:bodyPr/>
          <a:lstStyle/>
          <a:p>
            <a:r>
              <a:rPr lang="en-GB" dirty="0" smtClean="0"/>
              <a:t>Simplify - Clarify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1830011" y="2643942"/>
            <a:ext cx="5488365" cy="349250"/>
          </a:xfrm>
        </p:spPr>
        <p:txBody>
          <a:bodyPr/>
          <a:lstStyle/>
          <a:p>
            <a:r>
              <a:rPr lang="en-GB" dirty="0" smtClean="0"/>
              <a:t>Efficient Enforcement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1830011" y="3841448"/>
            <a:ext cx="5488365" cy="349250"/>
          </a:xfrm>
        </p:spPr>
        <p:txBody>
          <a:bodyPr/>
          <a:lstStyle/>
          <a:p>
            <a:r>
              <a:rPr lang="en-GB" dirty="0" smtClean="0"/>
              <a:t>No market opening – no extra barriers</a:t>
            </a:r>
            <a:endParaRPr lang="en-GB" dirty="0"/>
          </a:p>
        </p:txBody>
      </p:sp>
      <p:pic>
        <p:nvPicPr>
          <p:cNvPr id="18" name="Picture Placeholder 14" descr="Intermodal_Icon_IRU.pn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Picture Placeholder 15" descr="Safety_Icon_IRU.png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1715" y="2510753"/>
            <a:ext cx="720000" cy="720000"/>
          </a:xfrm>
          <a:prstGeom prst="rect">
            <a:avLst/>
          </a:prstGeom>
        </p:spPr>
      </p:pic>
      <p:pic>
        <p:nvPicPr>
          <p:cNvPr id="23" name="Picture Placeholder 16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7589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Mobility Package Rapporteurs</a:t>
            </a:r>
            <a:endParaRPr lang="fr-BE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52A4"/>
                </a:solidFill>
              </a:rPr>
              <a:t>16 August 2017</a:t>
            </a:r>
            <a:endParaRPr lang="en-GB" dirty="0">
              <a:solidFill>
                <a:srgbClr val="0052A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4BD7E-6A9D-424B-9890-D8BA950DB6FF}" type="slidenum">
              <a:rPr lang="en-GB" smtClean="0">
                <a:solidFill>
                  <a:srgbClr val="0052A4"/>
                </a:solidFill>
              </a:rPr>
              <a:pPr/>
              <a:t>6</a:t>
            </a:fld>
            <a:endParaRPr lang="en-GB">
              <a:solidFill>
                <a:srgbClr val="0052A4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1705707" y="1082081"/>
          <a:ext cx="5051809" cy="3447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161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Mobility Package Rapporteurs</a:t>
            </a:r>
            <a:endParaRPr lang="fr-BE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52A4"/>
                </a:solidFill>
              </a:rPr>
              <a:t>16 August 2017</a:t>
            </a:r>
            <a:endParaRPr lang="en-GB" dirty="0">
              <a:solidFill>
                <a:srgbClr val="0052A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4BD7E-6A9D-424B-9890-D8BA950DB6FF}" type="slidenum">
              <a:rPr lang="en-GB" smtClean="0">
                <a:solidFill>
                  <a:srgbClr val="0052A4"/>
                </a:solidFill>
              </a:rPr>
              <a:pPr/>
              <a:t>7</a:t>
            </a:fld>
            <a:endParaRPr lang="en-GB">
              <a:solidFill>
                <a:srgbClr val="0052A4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754000754"/>
              </p:ext>
            </p:extLst>
          </p:nvPr>
        </p:nvGraphicFramePr>
        <p:xfrm>
          <a:off x="2088204" y="966280"/>
          <a:ext cx="4759748" cy="2369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088204" y="3429003"/>
            <a:ext cx="4759748" cy="1289369"/>
            <a:chOff x="0" y="3159945"/>
            <a:chExt cx="6735745" cy="1463493"/>
          </a:xfrm>
        </p:grpSpPr>
        <p:sp>
          <p:nvSpPr>
            <p:cNvPr id="11" name="Rounded Rectangle 10"/>
            <p:cNvSpPr/>
            <p:nvPr/>
          </p:nvSpPr>
          <p:spPr>
            <a:xfrm>
              <a:off x="0" y="3159945"/>
              <a:ext cx="6735745" cy="143633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1490782" y="3187100"/>
              <a:ext cx="5244962" cy="14363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293" tIns="54293" rIns="54293" bIns="54293" numCol="1" spcCol="1270" anchor="t" anchorCtr="0">
              <a:noAutofit/>
            </a:bodyPr>
            <a:lstStyle/>
            <a:p>
              <a:pPr defTabSz="6334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75" b="1" dirty="0">
                  <a:solidFill>
                    <a:srgbClr val="FFFFFF"/>
                  </a:solidFill>
                </a:rPr>
                <a:t>Monitoring and reporting of CO2 emissions from and fuel consumption of new heavy-duty vehicles</a:t>
              </a:r>
              <a:endParaRPr lang="fr-BE" sz="1125" dirty="0">
                <a:solidFill>
                  <a:srgbClr val="FFFFFF"/>
                </a:solidFill>
              </a:endParaRPr>
            </a:p>
            <a:p>
              <a:pPr marL="85725" lvl="1" indent="-85725" defTabSz="5000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sz="1350" dirty="0">
                  <a:solidFill>
                    <a:srgbClr val="FFFFFF"/>
                  </a:solidFill>
                </a:rPr>
                <a:t>Rapporteur: </a:t>
              </a:r>
              <a:r>
                <a:rPr lang="fr-CH" sz="1350" dirty="0">
                  <a:solidFill>
                    <a:srgbClr val="FFFFFF"/>
                  </a:solidFill>
                </a:rPr>
                <a:t>Damiano </a:t>
              </a:r>
              <a:r>
                <a:rPr lang="fr-CH" sz="1350" dirty="0" err="1">
                  <a:solidFill>
                    <a:srgbClr val="FFFFFF"/>
                  </a:solidFill>
                </a:rPr>
                <a:t>Zoffoli</a:t>
              </a:r>
              <a:r>
                <a:rPr lang="fr-CH" sz="1350" dirty="0">
                  <a:solidFill>
                    <a:srgbClr val="FFFFFF"/>
                  </a:solidFill>
                </a:rPr>
                <a:t> (S&amp;D, IT)</a:t>
              </a:r>
            </a:p>
            <a:p>
              <a:pPr marL="85725" lvl="1" indent="-85725" defTabSz="5000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GB" sz="1350" dirty="0">
                  <a:solidFill>
                    <a:srgbClr val="FFFFFF"/>
                  </a:solidFill>
                </a:rPr>
                <a:t>Shadow Rapporteur: Nils Torvalds (ALDE, FI) </a:t>
              </a:r>
              <a:endParaRPr lang="fr-BE" sz="135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7"/>
          <a:stretch/>
        </p:blipFill>
        <p:spPr>
          <a:xfrm>
            <a:off x="2183686" y="3598342"/>
            <a:ext cx="862483" cy="926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967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Access to the profession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CH" smtClean="0"/>
              <a:t>Bucharest, 21 September 2017</a:t>
            </a:r>
            <a:endParaRPr lang="fr-CH" dirty="0"/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97385021"/>
              </p:ext>
            </p:extLst>
          </p:nvPr>
        </p:nvGraphicFramePr>
        <p:xfrm>
          <a:off x="457200" y="1365250"/>
          <a:ext cx="8232775" cy="3386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158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115"/>
            <a:ext cx="7247239" cy="1039782"/>
          </a:xfrm>
        </p:spPr>
        <p:txBody>
          <a:bodyPr/>
          <a:lstStyle/>
          <a:p>
            <a:r>
              <a:rPr lang="en-US" sz="3000" dirty="0" smtClean="0"/>
              <a:t>Access to the market </a:t>
            </a:r>
            <a:endParaRPr lang="fr-BE" sz="30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79120687"/>
              </p:ext>
            </p:extLst>
          </p:nvPr>
        </p:nvGraphicFramePr>
        <p:xfrm>
          <a:off x="460246" y="1138826"/>
          <a:ext cx="8232775" cy="365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CH" smtClean="0"/>
              <a:t>Bucharest, 21 September 2017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9B18-DC48-42D9-8292-D3CD238A315E}" type="slidenum">
              <a:rPr lang="fr-CH" smtClean="0"/>
              <a:pPr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2470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RU Master">
  <a:themeElements>
    <a:clrScheme name="IRU">
      <a:dk1>
        <a:srgbClr val="323232"/>
      </a:dk1>
      <a:lt1>
        <a:srgbClr val="FFFFFF"/>
      </a:lt1>
      <a:dk2>
        <a:srgbClr val="40C8F4"/>
      </a:dk2>
      <a:lt2>
        <a:srgbClr val="F0F0F0"/>
      </a:lt2>
      <a:accent1>
        <a:srgbClr val="B4B4B4"/>
      </a:accent1>
      <a:accent2>
        <a:srgbClr val="0070C0"/>
      </a:accent2>
      <a:accent3>
        <a:srgbClr val="00AAAC"/>
      </a:accent3>
      <a:accent4>
        <a:srgbClr val="B7D433"/>
      </a:accent4>
      <a:accent5>
        <a:srgbClr val="FFD600"/>
      </a:accent5>
      <a:accent6>
        <a:srgbClr val="F6941E"/>
      </a:accent6>
      <a:hlink>
        <a:srgbClr val="0052A4"/>
      </a:hlink>
      <a:folHlink>
        <a:srgbClr val="82289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60000"/>
            <a:lumOff val="40000"/>
          </a:schemeClr>
        </a:solidFill>
        <a:ln>
          <a:noFill/>
        </a:ln>
        <a:effectLst/>
      </a:spPr>
      <a:bodyPr rtlCol="0" anchor="ctr">
        <a:normAutofit fontScale="92500" lnSpcReduction="20000"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RU_template_16-9_v2.2" id="{5EEBEB22-5CC5-4353-9F3C-751F78494CB5}" vid="{B595A7AC-481A-454D-91A2-CABDEE90989D}"/>
    </a:ext>
  </a:extLst>
</a:theme>
</file>

<file path=ppt/theme/theme2.xml><?xml version="1.0" encoding="utf-8"?>
<a:theme xmlns:a="http://schemas.openxmlformats.org/drawingml/2006/main" name="IRU Master with footer">
  <a:themeElements>
    <a:clrScheme name="IRU">
      <a:dk1>
        <a:srgbClr val="323232"/>
      </a:dk1>
      <a:lt1>
        <a:srgbClr val="FFFFFF"/>
      </a:lt1>
      <a:dk2>
        <a:srgbClr val="40C8F4"/>
      </a:dk2>
      <a:lt2>
        <a:srgbClr val="F0F0F0"/>
      </a:lt2>
      <a:accent1>
        <a:srgbClr val="B4B4B4"/>
      </a:accent1>
      <a:accent2>
        <a:srgbClr val="0070C0"/>
      </a:accent2>
      <a:accent3>
        <a:srgbClr val="00AAAC"/>
      </a:accent3>
      <a:accent4>
        <a:srgbClr val="B7D433"/>
      </a:accent4>
      <a:accent5>
        <a:srgbClr val="FFD600"/>
      </a:accent5>
      <a:accent6>
        <a:srgbClr val="F6941E"/>
      </a:accent6>
      <a:hlink>
        <a:srgbClr val="0052A4"/>
      </a:hlink>
      <a:folHlink>
        <a:srgbClr val="82289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60000"/>
            <a:lumOff val="40000"/>
          </a:schemeClr>
        </a:solidFill>
        <a:ln>
          <a:noFill/>
        </a:ln>
        <a:effectLst/>
      </a:spPr>
      <a:bodyPr rtlCol="0" anchor="ctr">
        <a:normAutofit fontScale="77500" lnSpcReduction="20000"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RU_template_16-9_v2.2" id="{5EEBEB22-5CC5-4353-9F3C-751F78494CB5}" vid="{79516DED-2D5B-4A15-A21B-E7EAE6233860}"/>
    </a:ext>
  </a:extLst>
</a:theme>
</file>

<file path=ppt/theme/theme3.xml><?xml version="1.0" encoding="utf-8"?>
<a:theme xmlns:a="http://schemas.openxmlformats.org/drawingml/2006/main" name="IRU_template_4-3_v1.3">
  <a:themeElements>
    <a:clrScheme name="IRU">
      <a:dk1>
        <a:srgbClr val="323232"/>
      </a:dk1>
      <a:lt1>
        <a:srgbClr val="FFFFFF"/>
      </a:lt1>
      <a:dk2>
        <a:srgbClr val="0052A4"/>
      </a:dk2>
      <a:lt2>
        <a:srgbClr val="F0F0F0"/>
      </a:lt2>
      <a:accent1>
        <a:srgbClr val="FFD600"/>
      </a:accent1>
      <a:accent2>
        <a:srgbClr val="40C8F4"/>
      </a:accent2>
      <a:accent3>
        <a:srgbClr val="00B5F0"/>
      </a:accent3>
      <a:accent4>
        <a:srgbClr val="3399FF"/>
      </a:accent4>
      <a:accent5>
        <a:srgbClr val="0052A4"/>
      </a:accent5>
      <a:accent6>
        <a:srgbClr val="323232"/>
      </a:accent6>
      <a:hlink>
        <a:srgbClr val="0052A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IRU_template_16-9_v2.2</Template>
  <TotalTime>500</TotalTime>
  <Words>1236</Words>
  <Application>Microsoft Office PowerPoint</Application>
  <PresentationFormat>On-screen Show (16:9)</PresentationFormat>
  <Paragraphs>209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Lucida Grande</vt:lpstr>
      <vt:lpstr>Wingdings</vt:lpstr>
      <vt:lpstr>IRU Master</vt:lpstr>
      <vt:lpstr>IRU Master with footer</vt:lpstr>
      <vt:lpstr>IRU_template_4-3_v1.3</vt:lpstr>
      <vt:lpstr>European road transport at a crossroads – which way now?</vt:lpstr>
      <vt:lpstr>What is the Mobility Package?</vt:lpstr>
      <vt:lpstr>Why the Mobility Package?</vt:lpstr>
      <vt:lpstr>Mobility in Europe</vt:lpstr>
      <vt:lpstr>IRU policy on the Mobility Package</vt:lpstr>
      <vt:lpstr>Mobility Package Rapporteurs</vt:lpstr>
      <vt:lpstr>Mobility Package Rapporteurs</vt:lpstr>
      <vt:lpstr>Access to the profession</vt:lpstr>
      <vt:lpstr>Access to the market </vt:lpstr>
      <vt:lpstr>Hired vehicles without driver</vt:lpstr>
      <vt:lpstr>Posting of workers in road transport</vt:lpstr>
      <vt:lpstr>Posting of workers in road transport</vt:lpstr>
      <vt:lpstr>Driving and rest times </vt:lpstr>
      <vt:lpstr>Digital and Smart tachograph</vt:lpstr>
      <vt:lpstr>Enforcement Directive  </vt:lpstr>
      <vt:lpstr>Road user charging</vt:lpstr>
      <vt:lpstr>CO2 monitoring, reporting &amp; standards</vt:lpstr>
      <vt:lpstr>Dinner debate Strasbourg (12. Sept)</vt:lpstr>
      <vt:lpstr>Open questions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Billiet, Marc</dc:creator>
  <cp:lastModifiedBy>Maedge, Matthias</cp:lastModifiedBy>
  <cp:revision>67</cp:revision>
  <dcterms:created xsi:type="dcterms:W3CDTF">2017-06-16T10:15:47Z</dcterms:created>
  <dcterms:modified xsi:type="dcterms:W3CDTF">2017-09-21T10:21:47Z</dcterms:modified>
</cp:coreProperties>
</file>