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7" r:id="rId2"/>
  </p:sldIdLst>
  <p:sldSz cx="9144000" cy="6858000" type="screen4x3"/>
  <p:notesSz cx="6799263" cy="9929813"/>
  <p:custShowLst>
    <p:custShow name="Cabotaj" id="0">
      <p:sldLst/>
    </p:custShow>
    <p:custShow name="11" id="1">
      <p:sldLst/>
    </p:custShow>
    <p:custShow name="1.2" id="2">
      <p:sldLst/>
    </p:custShow>
    <p:custShow name="1.3art8" id="3">
      <p:sldLst/>
    </p:custShow>
    <p:custShow name="1.3art9" id="4">
      <p:sldLst/>
    </p:custShow>
    <p:custShow name="1.3" id="5">
      <p:sldLst/>
    </p:custShow>
    <p:custShow name="1.5" id="6">
      <p:sldLst/>
    </p:custShow>
    <p:custShow name="1.4" id="7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4D4D4D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24" autoAdjust="0"/>
  </p:normalViewPr>
  <p:slideViewPr>
    <p:cSldViewPr>
      <p:cViewPr varScale="1">
        <p:scale>
          <a:sx n="82" d="100"/>
          <a:sy n="82" d="100"/>
        </p:scale>
        <p:origin x="144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1" cy="497838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2018" y="1"/>
            <a:ext cx="2945660" cy="497838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70473C10-04E9-4F6C-B20A-F1D34F395C74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975"/>
            <a:ext cx="2945661" cy="497838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2018" y="9431975"/>
            <a:ext cx="2945660" cy="497838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4E1A048C-4E4B-4199-A2DB-11B86AE5F2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39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1" cy="496253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018" y="0"/>
            <a:ext cx="2945660" cy="496253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3D4C8BF-CEAB-4719-A698-312773B8FE82}" type="datetimeFigureOut">
              <a:rPr lang="en-US"/>
              <a:pPr>
                <a:defRPr/>
              </a:pPr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9" y="4716781"/>
            <a:ext cx="5439726" cy="4467861"/>
          </a:xfrm>
          <a:prstGeom prst="rect">
            <a:avLst/>
          </a:prstGeom>
        </p:spPr>
        <p:txBody>
          <a:bodyPr vert="horz" lIns="91294" tIns="45647" rIns="91294" bIns="45647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975"/>
            <a:ext cx="2945661" cy="49625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018" y="9431975"/>
            <a:ext cx="2945660" cy="49625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A301F7A-F4C2-4B9D-97FD-EA3880B9C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423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34950-6B73-4118-8D7A-BA80ADAFCC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C920C-9A2B-4A89-93B1-E9AB8E1F9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73FF3-4E8F-4E83-9BB3-391A82527B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5791200"/>
            <a:ext cx="8458200" cy="307975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ro-RO" dirty="0"/>
              <a:t>Proiect cofinanţat din Fondul Social European prin Programul Operaţional Capital Uman 2014-2020</a:t>
            </a:r>
            <a:endParaRPr lang="en-US" dirty="0"/>
          </a:p>
        </p:txBody>
      </p:sp>
      <p:pic>
        <p:nvPicPr>
          <p:cNvPr id="7" name="Picture 6" descr="Untitle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28800" y="0"/>
            <a:ext cx="5257800" cy="82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D4744-1531-4E10-9C24-0C6D20812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91526-A065-4C08-AE9A-A1B1AA0CE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ACA3F-ACC1-403E-BED3-59B970142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0C99D-4F6B-44BF-82D1-AD9FED626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45383-E0F8-4977-83D3-C80E94F79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845DF-282C-4CC6-800B-F104F653B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AEB4E-458C-425D-BDE2-AC3DB3D68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5AB904E-E3B8-4283-AC4D-31A085F46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0" y="6092825"/>
            <a:ext cx="9144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2" name="Picture 1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95738" y="6165850"/>
            <a:ext cx="12287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4D4D4D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4D4D4D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D4D4D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185863"/>
            <a:ext cx="8229600" cy="490537"/>
          </a:xfrm>
        </p:spPr>
        <p:txBody>
          <a:bodyPr/>
          <a:lstStyle/>
          <a:p>
            <a:br>
              <a:rPr lang="ro-RO" sz="2400" b="1" dirty="0">
                <a:solidFill>
                  <a:srgbClr val="C00000"/>
                </a:solidFill>
              </a:rPr>
            </a:br>
            <a:r>
              <a:rPr lang="en-GB" sz="24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EVENIMENT REGIONAL </a:t>
            </a:r>
            <a:r>
              <a:rPr lang="en-US" sz="24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UD-VEST OLTENIA</a:t>
            </a:r>
            <a:br>
              <a:rPr lang="ro-RO" sz="24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o-RO" sz="24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FORMEAZĂ-ȚI ANGAJAȚII CA SĂ-ȚI TRANSFORME AFACEREA!</a:t>
            </a:r>
            <a:br>
              <a:rPr lang="en-US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ro-RO" sz="24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ro-RO" sz="2400" b="1" dirty="0">
              <a:solidFill>
                <a:srgbClr val="0070C0"/>
              </a:solidFill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Prezentarea proiectului european TRANS-FORM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Îmbunătățirea nivelului de competențe ale angajaților din domeniul distribuției pentru ocuparea sustenabilă și de calitate a forței de muncă - (Cod </a:t>
            </a:r>
            <a:r>
              <a:rPr lang="ro-RO" sz="18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MySMIS</a:t>
            </a:r>
            <a:r>
              <a:rPr lang="ro-RO" sz="1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127802) cofinanțat din Fondul Social European prin Programul Operațional Capital Uman 2014-2020.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21 </a:t>
            </a:r>
            <a:r>
              <a:rPr lang="en-US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Octombrie</a:t>
            </a:r>
            <a:r>
              <a:rPr lang="en-US" sz="1800" b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2020</a:t>
            </a: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latin typeface="Arial" panose="020B0604020202020204" pitchFamily="34" charset="0"/>
                <a:ea typeface="Times New Roman" panose="02020603050405020304" pitchFamily="18" charset="0"/>
              </a:rPr>
              <a:t>Craiova</a:t>
            </a:r>
            <a:endParaRPr lang="en-US" sz="18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ro-RO" sz="2400" b="1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o-RO" sz="16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Proiect cofinanţat din Fondul Social European prin Programul Operaţional Capital Uman 2014-2020</a:t>
            </a:r>
          </a:p>
          <a:p>
            <a:pPr algn="ctr">
              <a:buNone/>
            </a:pPr>
            <a:endParaRPr lang="en-US" sz="24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vi-VN" sz="2400" b="1" dirty="0">
                <a:solidFill>
                  <a:srgbClr val="0070C0"/>
                </a:solidFill>
              </a:rPr>
              <a:t> </a:t>
            </a:r>
            <a:endParaRPr lang="ro-RO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5769</TotalTime>
  <Words>79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  <vt:variant>
        <vt:lpstr>Custom Shows</vt:lpstr>
      </vt:variant>
      <vt:variant>
        <vt:i4>8</vt:i4>
      </vt:variant>
    </vt:vector>
  </HeadingPairs>
  <TitlesOfParts>
    <vt:vector size="12" baseType="lpstr">
      <vt:lpstr>Arial</vt:lpstr>
      <vt:lpstr>Calibri</vt:lpstr>
      <vt:lpstr>Presentation</vt:lpstr>
      <vt:lpstr> EVENIMENT REGIONAL SUD-VEST OLTENIA  FORMEAZĂ-ȚI ANGAJAȚII CA SĂ-ȚI TRANSFORME AFACEREA!  </vt:lpstr>
      <vt:lpstr>Cabotaj</vt:lpstr>
      <vt:lpstr>11</vt:lpstr>
      <vt:lpstr>1.2</vt:lpstr>
      <vt:lpstr>1.3art8</vt:lpstr>
      <vt:lpstr>1.3art9</vt:lpstr>
      <vt:lpstr>1.3</vt:lpstr>
      <vt:lpstr>1.5</vt:lpstr>
      <vt:lpstr>1.4</vt:lpstr>
    </vt:vector>
  </TitlesOfParts>
  <Company>UNTRR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IRU Seminar  Image and Employment in Road Transport</dc:title>
  <dc:creator>roxana</dc:creator>
  <cp:lastModifiedBy>User</cp:lastModifiedBy>
  <cp:revision>544</cp:revision>
  <cp:lastPrinted>2017-06-08T06:48:45Z</cp:lastPrinted>
  <dcterms:created xsi:type="dcterms:W3CDTF">2010-01-20T12:49:49Z</dcterms:created>
  <dcterms:modified xsi:type="dcterms:W3CDTF">2020-10-21T06:35:20Z</dcterms:modified>
</cp:coreProperties>
</file>