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1"/>
  </p:notesMasterIdLst>
  <p:handoutMasterIdLst>
    <p:handoutMasterId r:id="rId32"/>
  </p:handoutMasterIdLst>
  <p:sldIdLst>
    <p:sldId id="256" r:id="rId2"/>
    <p:sldId id="310" r:id="rId3"/>
    <p:sldId id="259" r:id="rId4"/>
    <p:sldId id="322" r:id="rId5"/>
    <p:sldId id="323" r:id="rId6"/>
    <p:sldId id="325" r:id="rId7"/>
    <p:sldId id="327" r:id="rId8"/>
    <p:sldId id="326" r:id="rId9"/>
    <p:sldId id="328" r:id="rId10"/>
    <p:sldId id="312" r:id="rId11"/>
    <p:sldId id="337" r:id="rId12"/>
    <p:sldId id="338" r:id="rId13"/>
    <p:sldId id="339" r:id="rId14"/>
    <p:sldId id="330" r:id="rId15"/>
    <p:sldId id="318" r:id="rId16"/>
    <p:sldId id="316" r:id="rId17"/>
    <p:sldId id="335" r:id="rId18"/>
    <p:sldId id="331" r:id="rId19"/>
    <p:sldId id="319" r:id="rId20"/>
    <p:sldId id="341" r:id="rId21"/>
    <p:sldId id="342" r:id="rId22"/>
    <p:sldId id="343" r:id="rId23"/>
    <p:sldId id="344" r:id="rId24"/>
    <p:sldId id="345" r:id="rId25"/>
    <p:sldId id="346" r:id="rId26"/>
    <p:sldId id="340" r:id="rId27"/>
    <p:sldId id="347" r:id="rId28"/>
    <p:sldId id="348" r:id="rId29"/>
    <p:sldId id="260" r:id="rId30"/>
  </p:sldIdLst>
  <p:sldSz cx="9144000" cy="6858000" type="screen4x3"/>
  <p:notesSz cx="7023100" cy="9309100"/>
  <p:defaultTextStyle>
    <a:defPPr>
      <a:defRPr lang="en-US"/>
    </a:defPPr>
    <a:lvl1pPr algn="l" rtl="0" fontAlgn="base">
      <a:lnSpc>
        <a:spcPct val="105000"/>
      </a:lnSpc>
      <a:spcBef>
        <a:spcPct val="15000"/>
      </a:spcBef>
      <a:spcAft>
        <a:spcPct val="15000"/>
      </a:spcAft>
      <a:buClr>
        <a:schemeClr val="bg1"/>
      </a:buClr>
      <a:buChar char="•"/>
      <a:defRPr sz="2400" kern="1200">
        <a:solidFill>
          <a:schemeClr val="bg1"/>
        </a:solidFill>
        <a:effectLst>
          <a:outerShdw blurRad="38100" dist="38100" dir="2700000" algn="tl">
            <a:srgbClr val="000000">
              <a:alpha val="43137"/>
            </a:srgbClr>
          </a:outerShdw>
        </a:effectLst>
        <a:latin typeface="Arial" charset="0"/>
        <a:ea typeface="+mn-ea"/>
        <a:cs typeface="Arial" charset="0"/>
      </a:defRPr>
    </a:lvl1pPr>
    <a:lvl2pPr marL="457200" algn="l" rtl="0" fontAlgn="base">
      <a:lnSpc>
        <a:spcPct val="105000"/>
      </a:lnSpc>
      <a:spcBef>
        <a:spcPct val="15000"/>
      </a:spcBef>
      <a:spcAft>
        <a:spcPct val="15000"/>
      </a:spcAft>
      <a:buClr>
        <a:schemeClr val="bg1"/>
      </a:buClr>
      <a:buChar char="•"/>
      <a:defRPr sz="2400" kern="1200">
        <a:solidFill>
          <a:schemeClr val="bg1"/>
        </a:solidFill>
        <a:effectLst>
          <a:outerShdw blurRad="38100" dist="38100" dir="2700000" algn="tl">
            <a:srgbClr val="000000">
              <a:alpha val="43137"/>
            </a:srgbClr>
          </a:outerShdw>
        </a:effectLst>
        <a:latin typeface="Arial" charset="0"/>
        <a:ea typeface="+mn-ea"/>
        <a:cs typeface="Arial" charset="0"/>
      </a:defRPr>
    </a:lvl2pPr>
    <a:lvl3pPr marL="914400" algn="l" rtl="0" fontAlgn="base">
      <a:lnSpc>
        <a:spcPct val="105000"/>
      </a:lnSpc>
      <a:spcBef>
        <a:spcPct val="15000"/>
      </a:spcBef>
      <a:spcAft>
        <a:spcPct val="15000"/>
      </a:spcAft>
      <a:buClr>
        <a:schemeClr val="bg1"/>
      </a:buClr>
      <a:buChar char="•"/>
      <a:defRPr sz="2400" kern="1200">
        <a:solidFill>
          <a:schemeClr val="bg1"/>
        </a:solidFill>
        <a:effectLst>
          <a:outerShdw blurRad="38100" dist="38100" dir="2700000" algn="tl">
            <a:srgbClr val="000000">
              <a:alpha val="43137"/>
            </a:srgbClr>
          </a:outerShdw>
        </a:effectLst>
        <a:latin typeface="Arial" charset="0"/>
        <a:ea typeface="+mn-ea"/>
        <a:cs typeface="Arial" charset="0"/>
      </a:defRPr>
    </a:lvl3pPr>
    <a:lvl4pPr marL="1371600" algn="l" rtl="0" fontAlgn="base">
      <a:lnSpc>
        <a:spcPct val="105000"/>
      </a:lnSpc>
      <a:spcBef>
        <a:spcPct val="15000"/>
      </a:spcBef>
      <a:spcAft>
        <a:spcPct val="15000"/>
      </a:spcAft>
      <a:buClr>
        <a:schemeClr val="bg1"/>
      </a:buClr>
      <a:buChar char="•"/>
      <a:defRPr sz="2400" kern="1200">
        <a:solidFill>
          <a:schemeClr val="bg1"/>
        </a:solidFill>
        <a:effectLst>
          <a:outerShdw blurRad="38100" dist="38100" dir="2700000" algn="tl">
            <a:srgbClr val="000000">
              <a:alpha val="43137"/>
            </a:srgbClr>
          </a:outerShdw>
        </a:effectLst>
        <a:latin typeface="Arial" charset="0"/>
        <a:ea typeface="+mn-ea"/>
        <a:cs typeface="Arial" charset="0"/>
      </a:defRPr>
    </a:lvl4pPr>
    <a:lvl5pPr marL="1828800" algn="l" rtl="0" fontAlgn="base">
      <a:lnSpc>
        <a:spcPct val="105000"/>
      </a:lnSpc>
      <a:spcBef>
        <a:spcPct val="15000"/>
      </a:spcBef>
      <a:spcAft>
        <a:spcPct val="15000"/>
      </a:spcAft>
      <a:buClr>
        <a:schemeClr val="bg1"/>
      </a:buClr>
      <a:buChar char="•"/>
      <a:defRPr sz="2400" kern="1200">
        <a:solidFill>
          <a:schemeClr val="bg1"/>
        </a:solidFill>
        <a:effectLst>
          <a:outerShdw blurRad="38100" dist="38100" dir="2700000" algn="tl">
            <a:srgbClr val="000000">
              <a:alpha val="43137"/>
            </a:srgbClr>
          </a:outerShdw>
        </a:effectLst>
        <a:latin typeface="Arial" charset="0"/>
        <a:ea typeface="+mn-ea"/>
        <a:cs typeface="Arial" charset="0"/>
      </a:defRPr>
    </a:lvl5pPr>
    <a:lvl6pPr marL="2286000" algn="l" defTabSz="914400" rtl="0" eaLnBrk="1" latinLnBrk="0" hangingPunct="1">
      <a:defRPr sz="2400" kern="1200">
        <a:solidFill>
          <a:schemeClr val="bg1"/>
        </a:solidFill>
        <a:effectLst>
          <a:outerShdw blurRad="38100" dist="38100" dir="2700000" algn="tl">
            <a:srgbClr val="000000">
              <a:alpha val="43137"/>
            </a:srgbClr>
          </a:outerShdw>
        </a:effectLst>
        <a:latin typeface="Arial" charset="0"/>
        <a:ea typeface="+mn-ea"/>
        <a:cs typeface="Arial" charset="0"/>
      </a:defRPr>
    </a:lvl6pPr>
    <a:lvl7pPr marL="2743200" algn="l" defTabSz="914400" rtl="0" eaLnBrk="1" latinLnBrk="0" hangingPunct="1">
      <a:defRPr sz="2400" kern="1200">
        <a:solidFill>
          <a:schemeClr val="bg1"/>
        </a:solidFill>
        <a:effectLst>
          <a:outerShdw blurRad="38100" dist="38100" dir="2700000" algn="tl">
            <a:srgbClr val="000000">
              <a:alpha val="43137"/>
            </a:srgbClr>
          </a:outerShdw>
        </a:effectLst>
        <a:latin typeface="Arial" charset="0"/>
        <a:ea typeface="+mn-ea"/>
        <a:cs typeface="Arial" charset="0"/>
      </a:defRPr>
    </a:lvl7pPr>
    <a:lvl8pPr marL="3200400" algn="l" defTabSz="914400" rtl="0" eaLnBrk="1" latinLnBrk="0" hangingPunct="1">
      <a:defRPr sz="2400" kern="1200">
        <a:solidFill>
          <a:schemeClr val="bg1"/>
        </a:solidFill>
        <a:effectLst>
          <a:outerShdw blurRad="38100" dist="38100" dir="2700000" algn="tl">
            <a:srgbClr val="000000">
              <a:alpha val="43137"/>
            </a:srgbClr>
          </a:outerShdw>
        </a:effectLst>
        <a:latin typeface="Arial" charset="0"/>
        <a:ea typeface="+mn-ea"/>
        <a:cs typeface="Arial" charset="0"/>
      </a:defRPr>
    </a:lvl8pPr>
    <a:lvl9pPr marL="3657600" algn="l" defTabSz="914400" rtl="0" eaLnBrk="1" latinLnBrk="0" hangingPunct="1">
      <a:defRPr sz="2400" kern="1200">
        <a:solidFill>
          <a:schemeClr val="bg1"/>
        </a:solidFill>
        <a:effectLst>
          <a:outerShdw blurRad="38100" dist="38100" dir="2700000" algn="tl">
            <a:srgbClr val="000000">
              <a:alpha val="43137"/>
            </a:srgbClr>
          </a:outerShdw>
        </a:effectLst>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0000"/>
    <a:srgbClr val="FFFFFF"/>
    <a:srgbClr val="005EA4"/>
    <a:srgbClr val="008000"/>
    <a:srgbClr val="006600"/>
    <a:srgbClr val="DD9F19"/>
    <a:srgbClr val="A0BC30"/>
    <a:srgbClr val="0059C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8" autoAdjust="0"/>
    <p:restoredTop sz="76912" autoAdjust="0"/>
  </p:normalViewPr>
  <p:slideViewPr>
    <p:cSldViewPr>
      <p:cViewPr varScale="1">
        <p:scale>
          <a:sx n="68" d="100"/>
          <a:sy n="68" d="100"/>
        </p:scale>
        <p:origin x="-1644"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6" d="100"/>
          <a:sy n="56" d="100"/>
        </p:scale>
        <p:origin x="-1860" y="-102"/>
      </p:cViewPr>
      <p:guideLst>
        <p:guide orient="horz" pos="2932"/>
        <p:guide pos="2212"/>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view3D>
      <c:hPercent val="187"/>
      <c:depthPercent val="100"/>
      <c:rAngAx val="1"/>
    </c:view3D>
    <c:floor>
      <c:spPr>
        <a:noFill/>
        <a:ln>
          <a:solidFill>
            <a:srgbClr val="FFFFFF"/>
          </a:solidFill>
        </a:ln>
      </c:spPr>
    </c:floor>
    <c:plotArea>
      <c:layout>
        <c:manualLayout>
          <c:layoutTarget val="inner"/>
          <c:xMode val="edge"/>
          <c:yMode val="edge"/>
          <c:x val="0.22976501305483052"/>
          <c:y val="2.1531100478469015E-2"/>
          <c:w val="0.75718015665796345"/>
          <c:h val="0.95454545454545603"/>
        </c:manualLayout>
      </c:layout>
      <c:bar3DChart>
        <c:barDir val="bar"/>
        <c:grouping val="stacked"/>
        <c:ser>
          <c:idx val="0"/>
          <c:order val="0"/>
          <c:tx>
            <c:strRef>
              <c:f>Age!$Q$44</c:f>
              <c:strCache>
                <c:ptCount val="1"/>
                <c:pt idx="0">
                  <c:v>BG</c:v>
                </c:pt>
              </c:strCache>
            </c:strRef>
          </c:tx>
          <c:dLbls>
            <c:txPr>
              <a:bodyPr/>
              <a:lstStyle/>
              <a:p>
                <a:pPr>
                  <a:defRPr sz="1100">
                    <a:latin typeface="Arial" pitchFamily="34" charset="0"/>
                    <a:cs typeface="Arial" pitchFamily="34" charset="0"/>
                  </a:defRPr>
                </a:pPr>
                <a:endParaRPr lang="en-US"/>
              </a:p>
            </c:txPr>
            <c:showSerName val="1"/>
          </c:dLbls>
          <c:cat>
            <c:strRef>
              <c:f>Age!$R$43:$T$43</c:f>
              <c:strCache>
                <c:ptCount val="3"/>
                <c:pt idx="0">
                  <c:v>21 with accelerated initial qualification: C, C+E</c:v>
                </c:pt>
                <c:pt idx="1">
                  <c:v>18 with initial qualification: C, C+E</c:v>
                </c:pt>
                <c:pt idx="2">
                  <c:v>18 with accelerated initial qualification: C1, C1+E</c:v>
                </c:pt>
              </c:strCache>
            </c:strRef>
          </c:cat>
          <c:val>
            <c:numRef>
              <c:f>Age!$R$44:$T$44</c:f>
              <c:numCache>
                <c:formatCode>General</c:formatCode>
                <c:ptCount val="3"/>
                <c:pt idx="0">
                  <c:v>1</c:v>
                </c:pt>
                <c:pt idx="1">
                  <c:v>1</c:v>
                </c:pt>
                <c:pt idx="2">
                  <c:v>1</c:v>
                </c:pt>
              </c:numCache>
            </c:numRef>
          </c:val>
        </c:ser>
        <c:ser>
          <c:idx val="1"/>
          <c:order val="1"/>
          <c:tx>
            <c:strRef>
              <c:f>Age!$Q$45</c:f>
              <c:strCache>
                <c:ptCount val="1"/>
                <c:pt idx="0">
                  <c:v>PT</c:v>
                </c:pt>
              </c:strCache>
            </c:strRef>
          </c:tx>
          <c:dLbls>
            <c:txPr>
              <a:bodyPr/>
              <a:lstStyle/>
              <a:p>
                <a:pPr>
                  <a:defRPr sz="1100">
                    <a:latin typeface="Arial" pitchFamily="34" charset="0"/>
                    <a:cs typeface="Arial" pitchFamily="34" charset="0"/>
                  </a:defRPr>
                </a:pPr>
                <a:endParaRPr lang="en-US"/>
              </a:p>
            </c:txPr>
            <c:showSerName val="1"/>
          </c:dLbls>
          <c:cat>
            <c:strRef>
              <c:f>Age!$R$43:$T$43</c:f>
              <c:strCache>
                <c:ptCount val="3"/>
                <c:pt idx="0">
                  <c:v>21 with accelerated initial qualification: C, C+E</c:v>
                </c:pt>
                <c:pt idx="1">
                  <c:v>18 with initial qualification: C, C+E</c:v>
                </c:pt>
                <c:pt idx="2">
                  <c:v>18 with accelerated initial qualification: C1, C1+E</c:v>
                </c:pt>
              </c:strCache>
            </c:strRef>
          </c:cat>
          <c:val>
            <c:numRef>
              <c:f>Age!$R$45:$T$45</c:f>
              <c:numCache>
                <c:formatCode>General</c:formatCode>
                <c:ptCount val="3"/>
                <c:pt idx="0">
                  <c:v>1</c:v>
                </c:pt>
                <c:pt idx="1">
                  <c:v>1</c:v>
                </c:pt>
                <c:pt idx="2">
                  <c:v>1</c:v>
                </c:pt>
              </c:numCache>
            </c:numRef>
          </c:val>
        </c:ser>
        <c:ser>
          <c:idx val="2"/>
          <c:order val="2"/>
          <c:tx>
            <c:strRef>
              <c:f>Age!$Q$46</c:f>
              <c:strCache>
                <c:ptCount val="1"/>
                <c:pt idx="0">
                  <c:v>RO</c:v>
                </c:pt>
              </c:strCache>
            </c:strRef>
          </c:tx>
          <c:dLbls>
            <c:txPr>
              <a:bodyPr/>
              <a:lstStyle/>
              <a:p>
                <a:pPr>
                  <a:defRPr sz="1100">
                    <a:latin typeface="Arial" pitchFamily="34" charset="0"/>
                    <a:cs typeface="Arial" pitchFamily="34" charset="0"/>
                  </a:defRPr>
                </a:pPr>
                <a:endParaRPr lang="en-US"/>
              </a:p>
            </c:txPr>
            <c:showSerName val="1"/>
          </c:dLbls>
          <c:cat>
            <c:strRef>
              <c:f>Age!$R$43:$T$43</c:f>
              <c:strCache>
                <c:ptCount val="3"/>
                <c:pt idx="0">
                  <c:v>21 with accelerated initial qualification: C, C+E</c:v>
                </c:pt>
                <c:pt idx="1">
                  <c:v>18 with initial qualification: C, C+E</c:v>
                </c:pt>
                <c:pt idx="2">
                  <c:v>18 with accelerated initial qualification: C1, C1+E</c:v>
                </c:pt>
              </c:strCache>
            </c:strRef>
          </c:cat>
          <c:val>
            <c:numRef>
              <c:f>Age!$R$46:$T$46</c:f>
              <c:numCache>
                <c:formatCode>General</c:formatCode>
                <c:ptCount val="3"/>
                <c:pt idx="0">
                  <c:v>1</c:v>
                </c:pt>
                <c:pt idx="1">
                  <c:v>1</c:v>
                </c:pt>
                <c:pt idx="2">
                  <c:v>1</c:v>
                </c:pt>
              </c:numCache>
            </c:numRef>
          </c:val>
        </c:ser>
        <c:ser>
          <c:idx val="3"/>
          <c:order val="3"/>
          <c:tx>
            <c:strRef>
              <c:f>Age!$Q$47</c:f>
              <c:strCache>
                <c:ptCount val="1"/>
                <c:pt idx="0">
                  <c:v>SI</c:v>
                </c:pt>
              </c:strCache>
            </c:strRef>
          </c:tx>
          <c:dLbls>
            <c:txPr>
              <a:bodyPr/>
              <a:lstStyle/>
              <a:p>
                <a:pPr>
                  <a:defRPr sz="1100">
                    <a:solidFill>
                      <a:schemeClr val="bg1"/>
                    </a:solidFill>
                    <a:latin typeface="Arial" pitchFamily="34" charset="0"/>
                    <a:cs typeface="Arial" pitchFamily="34" charset="0"/>
                  </a:defRPr>
                </a:pPr>
                <a:endParaRPr lang="en-US"/>
              </a:p>
            </c:txPr>
            <c:showSerName val="1"/>
          </c:dLbls>
          <c:cat>
            <c:strRef>
              <c:f>Age!$R$43:$T$43</c:f>
              <c:strCache>
                <c:ptCount val="3"/>
                <c:pt idx="0">
                  <c:v>21 with accelerated initial qualification: C, C+E</c:v>
                </c:pt>
                <c:pt idx="1">
                  <c:v>18 with initial qualification: C, C+E</c:v>
                </c:pt>
                <c:pt idx="2">
                  <c:v>18 with accelerated initial qualification: C1, C1+E</c:v>
                </c:pt>
              </c:strCache>
            </c:strRef>
          </c:cat>
          <c:val>
            <c:numRef>
              <c:f>Age!$R$47:$T$47</c:f>
              <c:numCache>
                <c:formatCode>General</c:formatCode>
                <c:ptCount val="3"/>
                <c:pt idx="0">
                  <c:v>1</c:v>
                </c:pt>
                <c:pt idx="1">
                  <c:v>1</c:v>
                </c:pt>
                <c:pt idx="2">
                  <c:v>1</c:v>
                </c:pt>
              </c:numCache>
            </c:numRef>
          </c:val>
        </c:ser>
        <c:ser>
          <c:idx val="4"/>
          <c:order val="4"/>
          <c:tx>
            <c:strRef>
              <c:f>Age!$Q$48</c:f>
              <c:strCache>
                <c:ptCount val="1"/>
                <c:pt idx="0">
                  <c:v>SK</c:v>
                </c:pt>
              </c:strCache>
            </c:strRef>
          </c:tx>
          <c:dLbls>
            <c:txPr>
              <a:bodyPr/>
              <a:lstStyle/>
              <a:p>
                <a:pPr>
                  <a:defRPr sz="1100">
                    <a:latin typeface="Arial" pitchFamily="34" charset="0"/>
                    <a:cs typeface="Arial" pitchFamily="34" charset="0"/>
                  </a:defRPr>
                </a:pPr>
                <a:endParaRPr lang="en-US"/>
              </a:p>
            </c:txPr>
            <c:showSerName val="1"/>
          </c:dLbls>
          <c:cat>
            <c:strRef>
              <c:f>Age!$R$43:$T$43</c:f>
              <c:strCache>
                <c:ptCount val="3"/>
                <c:pt idx="0">
                  <c:v>21 with accelerated initial qualification: C, C+E</c:v>
                </c:pt>
                <c:pt idx="1">
                  <c:v>18 with initial qualification: C, C+E</c:v>
                </c:pt>
                <c:pt idx="2">
                  <c:v>18 with accelerated initial qualification: C1, C1+E</c:v>
                </c:pt>
              </c:strCache>
            </c:strRef>
          </c:cat>
          <c:val>
            <c:numRef>
              <c:f>Age!$R$48:$T$48</c:f>
              <c:numCache>
                <c:formatCode>General</c:formatCode>
                <c:ptCount val="3"/>
                <c:pt idx="0">
                  <c:v>1</c:v>
                </c:pt>
                <c:pt idx="1">
                  <c:v>1</c:v>
                </c:pt>
                <c:pt idx="2">
                  <c:v>1</c:v>
                </c:pt>
              </c:numCache>
            </c:numRef>
          </c:val>
        </c:ser>
        <c:ser>
          <c:idx val="5"/>
          <c:order val="5"/>
          <c:tx>
            <c:strRef>
              <c:f>Age!$Q$49</c:f>
              <c:strCache>
                <c:ptCount val="1"/>
                <c:pt idx="0">
                  <c:v>CY</c:v>
                </c:pt>
              </c:strCache>
            </c:strRef>
          </c:tx>
          <c:dLbls>
            <c:txPr>
              <a:bodyPr/>
              <a:lstStyle/>
              <a:p>
                <a:pPr>
                  <a:defRPr sz="1100">
                    <a:latin typeface="Arial" pitchFamily="34" charset="0"/>
                    <a:cs typeface="Arial" pitchFamily="34" charset="0"/>
                  </a:defRPr>
                </a:pPr>
                <a:endParaRPr lang="en-US"/>
              </a:p>
            </c:txPr>
            <c:showSerName val="1"/>
          </c:dLbls>
          <c:cat>
            <c:strRef>
              <c:f>Age!$R$43:$T$43</c:f>
              <c:strCache>
                <c:ptCount val="3"/>
                <c:pt idx="0">
                  <c:v>21 with accelerated initial qualification: C, C+E</c:v>
                </c:pt>
                <c:pt idx="1">
                  <c:v>18 with initial qualification: C, C+E</c:v>
                </c:pt>
                <c:pt idx="2">
                  <c:v>18 with accelerated initial qualification: C1, C1+E</c:v>
                </c:pt>
              </c:strCache>
            </c:strRef>
          </c:cat>
          <c:val>
            <c:numRef>
              <c:f>Age!$R$49:$T$49</c:f>
              <c:numCache>
                <c:formatCode>General</c:formatCode>
                <c:ptCount val="3"/>
                <c:pt idx="0">
                  <c:v>1</c:v>
                </c:pt>
                <c:pt idx="1">
                  <c:v>1</c:v>
                </c:pt>
                <c:pt idx="2">
                  <c:v>1</c:v>
                </c:pt>
              </c:numCache>
            </c:numRef>
          </c:val>
        </c:ser>
        <c:ser>
          <c:idx val="6"/>
          <c:order val="6"/>
          <c:tx>
            <c:strRef>
              <c:f>Age!$Q$50</c:f>
              <c:strCache>
                <c:ptCount val="1"/>
                <c:pt idx="0">
                  <c:v>CZ</c:v>
                </c:pt>
              </c:strCache>
            </c:strRef>
          </c:tx>
          <c:dLbls>
            <c:txPr>
              <a:bodyPr/>
              <a:lstStyle/>
              <a:p>
                <a:pPr>
                  <a:defRPr sz="1100">
                    <a:latin typeface="Arial" pitchFamily="34" charset="0"/>
                    <a:cs typeface="Arial" pitchFamily="34" charset="0"/>
                  </a:defRPr>
                </a:pPr>
                <a:endParaRPr lang="en-US"/>
              </a:p>
            </c:txPr>
            <c:showSerName val="1"/>
          </c:dLbls>
          <c:cat>
            <c:strRef>
              <c:f>Age!$R$43:$T$43</c:f>
              <c:strCache>
                <c:ptCount val="3"/>
                <c:pt idx="0">
                  <c:v>21 with accelerated initial qualification: C, C+E</c:v>
                </c:pt>
                <c:pt idx="1">
                  <c:v>18 with initial qualification: C, C+E</c:v>
                </c:pt>
                <c:pt idx="2">
                  <c:v>18 with accelerated initial qualification: C1, C1+E</c:v>
                </c:pt>
              </c:strCache>
            </c:strRef>
          </c:cat>
          <c:val>
            <c:numRef>
              <c:f>Age!$R$50:$T$50</c:f>
              <c:numCache>
                <c:formatCode>General</c:formatCode>
                <c:ptCount val="3"/>
                <c:pt idx="0">
                  <c:v>1</c:v>
                </c:pt>
                <c:pt idx="1">
                  <c:v>1</c:v>
                </c:pt>
                <c:pt idx="2">
                  <c:v>1</c:v>
                </c:pt>
              </c:numCache>
            </c:numRef>
          </c:val>
        </c:ser>
        <c:ser>
          <c:idx val="7"/>
          <c:order val="7"/>
          <c:tx>
            <c:strRef>
              <c:f>Age!$Q$51</c:f>
              <c:strCache>
                <c:ptCount val="1"/>
                <c:pt idx="0">
                  <c:v>DE</c:v>
                </c:pt>
              </c:strCache>
            </c:strRef>
          </c:tx>
          <c:dLbls>
            <c:txPr>
              <a:bodyPr/>
              <a:lstStyle/>
              <a:p>
                <a:pPr>
                  <a:defRPr sz="1100">
                    <a:latin typeface="Arial" pitchFamily="34" charset="0"/>
                    <a:cs typeface="Arial" pitchFamily="34" charset="0"/>
                  </a:defRPr>
                </a:pPr>
                <a:endParaRPr lang="en-US"/>
              </a:p>
            </c:txPr>
            <c:showSerName val="1"/>
          </c:dLbls>
          <c:cat>
            <c:strRef>
              <c:f>Age!$R$43:$T$43</c:f>
              <c:strCache>
                <c:ptCount val="3"/>
                <c:pt idx="0">
                  <c:v>21 with accelerated initial qualification: C, C+E</c:v>
                </c:pt>
                <c:pt idx="1">
                  <c:v>18 with initial qualification: C, C+E</c:v>
                </c:pt>
                <c:pt idx="2">
                  <c:v>18 with accelerated initial qualification: C1, C1+E</c:v>
                </c:pt>
              </c:strCache>
            </c:strRef>
          </c:cat>
          <c:val>
            <c:numRef>
              <c:f>Age!$R$51:$T$51</c:f>
              <c:numCache>
                <c:formatCode>General</c:formatCode>
                <c:ptCount val="3"/>
                <c:pt idx="0">
                  <c:v>1</c:v>
                </c:pt>
                <c:pt idx="1">
                  <c:v>1</c:v>
                </c:pt>
                <c:pt idx="2">
                  <c:v>1</c:v>
                </c:pt>
              </c:numCache>
            </c:numRef>
          </c:val>
        </c:ser>
        <c:ser>
          <c:idx val="8"/>
          <c:order val="8"/>
          <c:tx>
            <c:strRef>
              <c:f>Age!$Q$52</c:f>
              <c:strCache>
                <c:ptCount val="1"/>
                <c:pt idx="0">
                  <c:v>IT</c:v>
                </c:pt>
              </c:strCache>
            </c:strRef>
          </c:tx>
          <c:dLbls>
            <c:txPr>
              <a:bodyPr/>
              <a:lstStyle/>
              <a:p>
                <a:pPr>
                  <a:defRPr sz="1100">
                    <a:latin typeface="Arial" pitchFamily="34" charset="0"/>
                    <a:cs typeface="Arial" pitchFamily="34" charset="0"/>
                  </a:defRPr>
                </a:pPr>
                <a:endParaRPr lang="en-US"/>
              </a:p>
            </c:txPr>
            <c:showSerName val="1"/>
          </c:dLbls>
          <c:cat>
            <c:strRef>
              <c:f>Age!$R$43:$T$43</c:f>
              <c:strCache>
                <c:ptCount val="3"/>
                <c:pt idx="0">
                  <c:v>21 with accelerated initial qualification: C, C+E</c:v>
                </c:pt>
                <c:pt idx="1">
                  <c:v>18 with initial qualification: C, C+E</c:v>
                </c:pt>
                <c:pt idx="2">
                  <c:v>18 with accelerated initial qualification: C1, C1+E</c:v>
                </c:pt>
              </c:strCache>
            </c:strRef>
          </c:cat>
          <c:val>
            <c:numRef>
              <c:f>Age!$R$52:$T$52</c:f>
              <c:numCache>
                <c:formatCode>General</c:formatCode>
                <c:ptCount val="3"/>
                <c:pt idx="0">
                  <c:v>1</c:v>
                </c:pt>
                <c:pt idx="1">
                  <c:v>1</c:v>
                </c:pt>
                <c:pt idx="2">
                  <c:v>1</c:v>
                </c:pt>
              </c:numCache>
            </c:numRef>
          </c:val>
        </c:ser>
        <c:ser>
          <c:idx val="9"/>
          <c:order val="9"/>
          <c:tx>
            <c:strRef>
              <c:f>Age!$Q$53</c:f>
              <c:strCache>
                <c:ptCount val="1"/>
                <c:pt idx="0">
                  <c:v>ES</c:v>
                </c:pt>
              </c:strCache>
            </c:strRef>
          </c:tx>
          <c:dLbls>
            <c:txPr>
              <a:bodyPr/>
              <a:lstStyle/>
              <a:p>
                <a:pPr>
                  <a:defRPr sz="1100">
                    <a:solidFill>
                      <a:schemeClr val="bg1"/>
                    </a:solidFill>
                    <a:latin typeface="Arial" pitchFamily="34" charset="0"/>
                    <a:cs typeface="Arial" pitchFamily="34" charset="0"/>
                  </a:defRPr>
                </a:pPr>
                <a:endParaRPr lang="en-US"/>
              </a:p>
            </c:txPr>
            <c:showSerName val="1"/>
          </c:dLbls>
          <c:cat>
            <c:strRef>
              <c:f>Age!$R$43:$T$43</c:f>
              <c:strCache>
                <c:ptCount val="3"/>
                <c:pt idx="0">
                  <c:v>21 with accelerated initial qualification: C, C+E</c:v>
                </c:pt>
                <c:pt idx="1">
                  <c:v>18 with initial qualification: C, C+E</c:v>
                </c:pt>
                <c:pt idx="2">
                  <c:v>18 with accelerated initial qualification: C1, C1+E</c:v>
                </c:pt>
              </c:strCache>
            </c:strRef>
          </c:cat>
          <c:val>
            <c:numRef>
              <c:f>Age!$R$53:$T$53</c:f>
              <c:numCache>
                <c:formatCode>General</c:formatCode>
                <c:ptCount val="3"/>
                <c:pt idx="0">
                  <c:v>1</c:v>
                </c:pt>
                <c:pt idx="1">
                  <c:v>1</c:v>
                </c:pt>
                <c:pt idx="2">
                  <c:v>1</c:v>
                </c:pt>
              </c:numCache>
            </c:numRef>
          </c:val>
        </c:ser>
        <c:ser>
          <c:idx val="10"/>
          <c:order val="10"/>
          <c:tx>
            <c:strRef>
              <c:f>Age!$Q$54</c:f>
              <c:strCache>
                <c:ptCount val="1"/>
                <c:pt idx="0">
                  <c:v>MT</c:v>
                </c:pt>
              </c:strCache>
            </c:strRef>
          </c:tx>
          <c:dLbls>
            <c:txPr>
              <a:bodyPr/>
              <a:lstStyle/>
              <a:p>
                <a:pPr>
                  <a:defRPr sz="1100">
                    <a:latin typeface="Arial" pitchFamily="34" charset="0"/>
                    <a:cs typeface="Arial" pitchFamily="34" charset="0"/>
                  </a:defRPr>
                </a:pPr>
                <a:endParaRPr lang="en-US"/>
              </a:p>
            </c:txPr>
            <c:showSerName val="1"/>
          </c:dLbls>
          <c:cat>
            <c:strRef>
              <c:f>Age!$R$43:$T$43</c:f>
              <c:strCache>
                <c:ptCount val="3"/>
                <c:pt idx="0">
                  <c:v>21 with accelerated initial qualification: C, C+E</c:v>
                </c:pt>
                <c:pt idx="1">
                  <c:v>18 with initial qualification: C, C+E</c:v>
                </c:pt>
                <c:pt idx="2">
                  <c:v>18 with accelerated initial qualification: C1, C1+E</c:v>
                </c:pt>
              </c:strCache>
            </c:strRef>
          </c:cat>
          <c:val>
            <c:numRef>
              <c:f>Age!$R$54:$T$54</c:f>
              <c:numCache>
                <c:formatCode>General</c:formatCode>
                <c:ptCount val="3"/>
                <c:pt idx="0">
                  <c:v>1</c:v>
                </c:pt>
                <c:pt idx="1">
                  <c:v>1</c:v>
                </c:pt>
                <c:pt idx="2">
                  <c:v>1</c:v>
                </c:pt>
              </c:numCache>
            </c:numRef>
          </c:val>
        </c:ser>
        <c:ser>
          <c:idx val="11"/>
          <c:order val="11"/>
          <c:tx>
            <c:strRef>
              <c:f>Age!$Q$55</c:f>
              <c:strCache>
                <c:ptCount val="1"/>
                <c:pt idx="0">
                  <c:v>EE</c:v>
                </c:pt>
              </c:strCache>
            </c:strRef>
          </c:tx>
          <c:dLbls>
            <c:txPr>
              <a:bodyPr/>
              <a:lstStyle/>
              <a:p>
                <a:pPr>
                  <a:defRPr sz="1100">
                    <a:latin typeface="Arial" pitchFamily="34" charset="0"/>
                    <a:cs typeface="Arial" pitchFamily="34" charset="0"/>
                  </a:defRPr>
                </a:pPr>
                <a:endParaRPr lang="en-US"/>
              </a:p>
            </c:txPr>
            <c:showSerName val="1"/>
          </c:dLbls>
          <c:cat>
            <c:strRef>
              <c:f>Age!$R$43:$T$43</c:f>
              <c:strCache>
                <c:ptCount val="3"/>
                <c:pt idx="0">
                  <c:v>21 with accelerated initial qualification: C, C+E</c:v>
                </c:pt>
                <c:pt idx="1">
                  <c:v>18 with initial qualification: C, C+E</c:v>
                </c:pt>
                <c:pt idx="2">
                  <c:v>18 with accelerated initial qualification: C1, C1+E</c:v>
                </c:pt>
              </c:strCache>
            </c:strRef>
          </c:cat>
          <c:val>
            <c:numRef>
              <c:f>Age!$R$55:$T$55</c:f>
              <c:numCache>
                <c:formatCode>General</c:formatCode>
                <c:ptCount val="3"/>
                <c:pt idx="0">
                  <c:v>1</c:v>
                </c:pt>
                <c:pt idx="1">
                  <c:v>1</c:v>
                </c:pt>
                <c:pt idx="2">
                  <c:v>1</c:v>
                </c:pt>
              </c:numCache>
            </c:numRef>
          </c:val>
        </c:ser>
        <c:ser>
          <c:idx val="12"/>
          <c:order val="12"/>
          <c:tx>
            <c:strRef>
              <c:f>Age!$Q$56</c:f>
              <c:strCache>
                <c:ptCount val="1"/>
                <c:pt idx="0">
                  <c:v>BE</c:v>
                </c:pt>
              </c:strCache>
            </c:strRef>
          </c:tx>
          <c:dLbls>
            <c:txPr>
              <a:bodyPr/>
              <a:lstStyle/>
              <a:p>
                <a:pPr>
                  <a:defRPr sz="1100">
                    <a:latin typeface="Arial" pitchFamily="34" charset="0"/>
                    <a:cs typeface="Arial" pitchFamily="34" charset="0"/>
                  </a:defRPr>
                </a:pPr>
                <a:endParaRPr lang="en-US"/>
              </a:p>
            </c:txPr>
            <c:showSerName val="1"/>
          </c:dLbls>
          <c:cat>
            <c:strRef>
              <c:f>Age!$R$43:$T$43</c:f>
              <c:strCache>
                <c:ptCount val="3"/>
                <c:pt idx="0">
                  <c:v>21 with accelerated initial qualification: C, C+E</c:v>
                </c:pt>
                <c:pt idx="1">
                  <c:v>18 with initial qualification: C, C+E</c:v>
                </c:pt>
                <c:pt idx="2">
                  <c:v>18 with accelerated initial qualification: C1, C1+E</c:v>
                </c:pt>
              </c:strCache>
            </c:strRef>
          </c:cat>
          <c:val>
            <c:numRef>
              <c:f>Age!$R$56:$T$56</c:f>
              <c:numCache>
                <c:formatCode>General</c:formatCode>
                <c:ptCount val="3"/>
                <c:pt idx="0">
                  <c:v>1</c:v>
                </c:pt>
                <c:pt idx="1">
                  <c:v>1</c:v>
                </c:pt>
                <c:pt idx="2">
                  <c:v>1</c:v>
                </c:pt>
              </c:numCache>
            </c:numRef>
          </c:val>
        </c:ser>
        <c:ser>
          <c:idx val="13"/>
          <c:order val="13"/>
          <c:tx>
            <c:strRef>
              <c:f>Age!$Q$57</c:f>
              <c:strCache>
                <c:ptCount val="1"/>
                <c:pt idx="0">
                  <c:v>LU</c:v>
                </c:pt>
              </c:strCache>
            </c:strRef>
          </c:tx>
          <c:dLbls>
            <c:txPr>
              <a:bodyPr/>
              <a:lstStyle/>
              <a:p>
                <a:pPr>
                  <a:defRPr sz="1100">
                    <a:latin typeface="Arial" pitchFamily="34" charset="0"/>
                    <a:cs typeface="Arial" pitchFamily="34" charset="0"/>
                  </a:defRPr>
                </a:pPr>
                <a:endParaRPr lang="en-US"/>
              </a:p>
            </c:txPr>
            <c:showSerName val="1"/>
          </c:dLbls>
          <c:cat>
            <c:strRef>
              <c:f>Age!$R$43:$T$43</c:f>
              <c:strCache>
                <c:ptCount val="3"/>
                <c:pt idx="0">
                  <c:v>21 with accelerated initial qualification: C, C+E</c:v>
                </c:pt>
                <c:pt idx="1">
                  <c:v>18 with initial qualification: C, C+E</c:v>
                </c:pt>
                <c:pt idx="2">
                  <c:v>18 with accelerated initial qualification: C1, C1+E</c:v>
                </c:pt>
              </c:strCache>
            </c:strRef>
          </c:cat>
          <c:val>
            <c:numRef>
              <c:f>Age!$R$57:$T$57</c:f>
              <c:numCache>
                <c:formatCode>General</c:formatCode>
                <c:ptCount val="3"/>
                <c:pt idx="0">
                  <c:v>1</c:v>
                </c:pt>
                <c:pt idx="1">
                  <c:v>1</c:v>
                </c:pt>
                <c:pt idx="2">
                  <c:v>1</c:v>
                </c:pt>
              </c:numCache>
            </c:numRef>
          </c:val>
        </c:ser>
        <c:ser>
          <c:idx val="14"/>
          <c:order val="14"/>
          <c:tx>
            <c:strRef>
              <c:f>Age!$Q$58</c:f>
              <c:strCache>
                <c:ptCount val="1"/>
                <c:pt idx="0">
                  <c:v>LV</c:v>
                </c:pt>
              </c:strCache>
            </c:strRef>
          </c:tx>
          <c:dLbls>
            <c:txPr>
              <a:bodyPr/>
              <a:lstStyle/>
              <a:p>
                <a:pPr>
                  <a:defRPr sz="1100">
                    <a:latin typeface="Arial" pitchFamily="34" charset="0"/>
                    <a:cs typeface="Arial" pitchFamily="34" charset="0"/>
                  </a:defRPr>
                </a:pPr>
                <a:endParaRPr lang="en-US"/>
              </a:p>
            </c:txPr>
            <c:showSerName val="1"/>
          </c:dLbls>
          <c:cat>
            <c:strRef>
              <c:f>Age!$R$43:$T$43</c:f>
              <c:strCache>
                <c:ptCount val="3"/>
                <c:pt idx="0">
                  <c:v>21 with accelerated initial qualification: C, C+E</c:v>
                </c:pt>
                <c:pt idx="1">
                  <c:v>18 with initial qualification: C, C+E</c:v>
                </c:pt>
                <c:pt idx="2">
                  <c:v>18 with accelerated initial qualification: C1, C1+E</c:v>
                </c:pt>
              </c:strCache>
            </c:strRef>
          </c:cat>
          <c:val>
            <c:numRef>
              <c:f>Age!$R$58:$T$58</c:f>
              <c:numCache>
                <c:formatCode>General</c:formatCode>
                <c:ptCount val="3"/>
                <c:pt idx="1">
                  <c:v>1</c:v>
                </c:pt>
                <c:pt idx="2">
                  <c:v>1</c:v>
                </c:pt>
              </c:numCache>
            </c:numRef>
          </c:val>
        </c:ser>
        <c:ser>
          <c:idx val="15"/>
          <c:order val="15"/>
          <c:tx>
            <c:strRef>
              <c:f>Age!$Q$59</c:f>
              <c:strCache>
                <c:ptCount val="1"/>
                <c:pt idx="0">
                  <c:v>SE</c:v>
                </c:pt>
              </c:strCache>
            </c:strRef>
          </c:tx>
          <c:dLbls>
            <c:txPr>
              <a:bodyPr/>
              <a:lstStyle/>
              <a:p>
                <a:pPr>
                  <a:defRPr sz="1100">
                    <a:solidFill>
                      <a:schemeClr val="bg1"/>
                    </a:solidFill>
                    <a:latin typeface="Arial" pitchFamily="34" charset="0"/>
                    <a:cs typeface="Arial" pitchFamily="34" charset="0"/>
                  </a:defRPr>
                </a:pPr>
                <a:endParaRPr lang="en-US"/>
              </a:p>
            </c:txPr>
            <c:showSerName val="1"/>
          </c:dLbls>
          <c:cat>
            <c:strRef>
              <c:f>Age!$R$43:$T$43</c:f>
              <c:strCache>
                <c:ptCount val="3"/>
                <c:pt idx="0">
                  <c:v>21 with accelerated initial qualification: C, C+E</c:v>
                </c:pt>
                <c:pt idx="1">
                  <c:v>18 with initial qualification: C, C+E</c:v>
                </c:pt>
                <c:pt idx="2">
                  <c:v>18 with accelerated initial qualification: C1, C1+E</c:v>
                </c:pt>
              </c:strCache>
            </c:strRef>
          </c:cat>
          <c:val>
            <c:numRef>
              <c:f>Age!$R$59:$T$59</c:f>
              <c:numCache>
                <c:formatCode>General</c:formatCode>
                <c:ptCount val="3"/>
                <c:pt idx="1">
                  <c:v>1</c:v>
                </c:pt>
                <c:pt idx="2">
                  <c:v>1</c:v>
                </c:pt>
              </c:numCache>
            </c:numRef>
          </c:val>
        </c:ser>
        <c:ser>
          <c:idx val="16"/>
          <c:order val="16"/>
          <c:tx>
            <c:strRef>
              <c:f>Age!$Q$60</c:f>
              <c:strCache>
                <c:ptCount val="1"/>
                <c:pt idx="0">
                  <c:v>DK</c:v>
                </c:pt>
              </c:strCache>
            </c:strRef>
          </c:tx>
          <c:dLbls>
            <c:txPr>
              <a:bodyPr/>
              <a:lstStyle/>
              <a:p>
                <a:pPr>
                  <a:defRPr sz="1100">
                    <a:latin typeface="Arial" pitchFamily="34" charset="0"/>
                    <a:cs typeface="Arial" pitchFamily="34" charset="0"/>
                  </a:defRPr>
                </a:pPr>
                <a:endParaRPr lang="en-US"/>
              </a:p>
            </c:txPr>
            <c:showSerName val="1"/>
          </c:dLbls>
          <c:cat>
            <c:strRef>
              <c:f>Age!$R$43:$T$43</c:f>
              <c:strCache>
                <c:ptCount val="3"/>
                <c:pt idx="0">
                  <c:v>21 with accelerated initial qualification: C, C+E</c:v>
                </c:pt>
                <c:pt idx="1">
                  <c:v>18 with initial qualification: C, C+E</c:v>
                </c:pt>
                <c:pt idx="2">
                  <c:v>18 with accelerated initial qualification: C1, C1+E</c:v>
                </c:pt>
              </c:strCache>
            </c:strRef>
          </c:cat>
          <c:val>
            <c:numRef>
              <c:f>Age!$R$60:$T$60</c:f>
              <c:numCache>
                <c:formatCode>General</c:formatCode>
                <c:ptCount val="3"/>
                <c:pt idx="1">
                  <c:v>1</c:v>
                </c:pt>
                <c:pt idx="2">
                  <c:v>1</c:v>
                </c:pt>
              </c:numCache>
            </c:numRef>
          </c:val>
        </c:ser>
        <c:ser>
          <c:idx val="17"/>
          <c:order val="17"/>
          <c:tx>
            <c:strRef>
              <c:f>Age!$Q$61</c:f>
              <c:strCache>
                <c:ptCount val="1"/>
                <c:pt idx="0">
                  <c:v>FI</c:v>
                </c:pt>
              </c:strCache>
            </c:strRef>
          </c:tx>
          <c:dLbls>
            <c:txPr>
              <a:bodyPr/>
              <a:lstStyle/>
              <a:p>
                <a:pPr>
                  <a:defRPr sz="1100">
                    <a:latin typeface="Arial" pitchFamily="34" charset="0"/>
                    <a:cs typeface="Arial" pitchFamily="34" charset="0"/>
                  </a:defRPr>
                </a:pPr>
                <a:endParaRPr lang="en-US"/>
              </a:p>
            </c:txPr>
            <c:showSerName val="1"/>
          </c:dLbls>
          <c:cat>
            <c:strRef>
              <c:f>Age!$R$43:$T$43</c:f>
              <c:strCache>
                <c:ptCount val="3"/>
                <c:pt idx="0">
                  <c:v>21 with accelerated initial qualification: C, C+E</c:v>
                </c:pt>
                <c:pt idx="1">
                  <c:v>18 with initial qualification: C, C+E</c:v>
                </c:pt>
                <c:pt idx="2">
                  <c:v>18 with accelerated initial qualification: C1, C1+E</c:v>
                </c:pt>
              </c:strCache>
            </c:strRef>
          </c:cat>
          <c:val>
            <c:numRef>
              <c:f>Age!$R$61:$T$61</c:f>
              <c:numCache>
                <c:formatCode>General</c:formatCode>
                <c:ptCount val="3"/>
                <c:pt idx="1">
                  <c:v>1</c:v>
                </c:pt>
                <c:pt idx="2">
                  <c:v>1</c:v>
                </c:pt>
              </c:numCache>
            </c:numRef>
          </c:val>
        </c:ser>
        <c:ser>
          <c:idx val="18"/>
          <c:order val="18"/>
          <c:tx>
            <c:strRef>
              <c:f>Age!$Q$62</c:f>
              <c:strCache>
                <c:ptCount val="1"/>
                <c:pt idx="0">
                  <c:v>LT</c:v>
                </c:pt>
              </c:strCache>
            </c:strRef>
          </c:tx>
          <c:dLbls>
            <c:txPr>
              <a:bodyPr/>
              <a:lstStyle/>
              <a:p>
                <a:pPr>
                  <a:defRPr sz="1100">
                    <a:latin typeface="Arial" pitchFamily="34" charset="0"/>
                    <a:cs typeface="Arial" pitchFamily="34" charset="0"/>
                  </a:defRPr>
                </a:pPr>
                <a:endParaRPr lang="en-US"/>
              </a:p>
            </c:txPr>
            <c:showSerName val="1"/>
          </c:dLbls>
          <c:cat>
            <c:strRef>
              <c:f>Age!$R$43:$T$43</c:f>
              <c:strCache>
                <c:ptCount val="3"/>
                <c:pt idx="0">
                  <c:v>21 with accelerated initial qualification: C, C+E</c:v>
                </c:pt>
                <c:pt idx="1">
                  <c:v>18 with initial qualification: C, C+E</c:v>
                </c:pt>
                <c:pt idx="2">
                  <c:v>18 with accelerated initial qualification: C1, C1+E</c:v>
                </c:pt>
              </c:strCache>
            </c:strRef>
          </c:cat>
          <c:val>
            <c:numRef>
              <c:f>Age!$R$62:$T$62</c:f>
              <c:numCache>
                <c:formatCode>General</c:formatCode>
                <c:ptCount val="3"/>
                <c:pt idx="0">
                  <c:v>1</c:v>
                </c:pt>
                <c:pt idx="1">
                  <c:v>1</c:v>
                </c:pt>
              </c:numCache>
            </c:numRef>
          </c:val>
        </c:ser>
        <c:ser>
          <c:idx val="19"/>
          <c:order val="19"/>
          <c:tx>
            <c:strRef>
              <c:f>Age!$Q$63</c:f>
              <c:strCache>
                <c:ptCount val="1"/>
                <c:pt idx="0">
                  <c:v>EL</c:v>
                </c:pt>
              </c:strCache>
            </c:strRef>
          </c:tx>
          <c:dLbls>
            <c:txPr>
              <a:bodyPr/>
              <a:lstStyle/>
              <a:p>
                <a:pPr>
                  <a:defRPr sz="1100">
                    <a:latin typeface="Arial" pitchFamily="34" charset="0"/>
                    <a:cs typeface="Arial" pitchFamily="34" charset="0"/>
                  </a:defRPr>
                </a:pPr>
                <a:endParaRPr lang="en-US"/>
              </a:p>
            </c:txPr>
            <c:showSerName val="1"/>
          </c:dLbls>
          <c:cat>
            <c:strRef>
              <c:f>Age!$R$43:$T$43</c:f>
              <c:strCache>
                <c:ptCount val="3"/>
                <c:pt idx="0">
                  <c:v>21 with accelerated initial qualification: C, C+E</c:v>
                </c:pt>
                <c:pt idx="1">
                  <c:v>18 with initial qualification: C, C+E</c:v>
                </c:pt>
                <c:pt idx="2">
                  <c:v>18 with accelerated initial qualification: C1, C1+E</c:v>
                </c:pt>
              </c:strCache>
            </c:strRef>
          </c:cat>
          <c:val>
            <c:numRef>
              <c:f>Age!$R$63:$T$63</c:f>
              <c:numCache>
                <c:formatCode>General</c:formatCode>
                <c:ptCount val="3"/>
                <c:pt idx="0">
                  <c:v>1</c:v>
                </c:pt>
                <c:pt idx="1">
                  <c:v>1</c:v>
                </c:pt>
              </c:numCache>
            </c:numRef>
          </c:val>
        </c:ser>
        <c:ser>
          <c:idx val="20"/>
          <c:order val="20"/>
          <c:tx>
            <c:strRef>
              <c:f>Age!$Q$64</c:f>
              <c:strCache>
                <c:ptCount val="1"/>
                <c:pt idx="0">
                  <c:v>HU</c:v>
                </c:pt>
              </c:strCache>
            </c:strRef>
          </c:tx>
          <c:dLbls>
            <c:txPr>
              <a:bodyPr/>
              <a:lstStyle/>
              <a:p>
                <a:pPr>
                  <a:defRPr sz="1100">
                    <a:latin typeface="Arial" pitchFamily="34" charset="0"/>
                    <a:cs typeface="Arial" pitchFamily="34" charset="0"/>
                  </a:defRPr>
                </a:pPr>
                <a:endParaRPr lang="en-US"/>
              </a:p>
            </c:txPr>
            <c:showSerName val="1"/>
          </c:dLbls>
          <c:cat>
            <c:strRef>
              <c:f>Age!$R$43:$T$43</c:f>
              <c:strCache>
                <c:ptCount val="3"/>
                <c:pt idx="0">
                  <c:v>21 with accelerated initial qualification: C, C+E</c:v>
                </c:pt>
                <c:pt idx="1">
                  <c:v>18 with initial qualification: C, C+E</c:v>
                </c:pt>
                <c:pt idx="2">
                  <c:v>18 with accelerated initial qualification: C1, C1+E</c:v>
                </c:pt>
              </c:strCache>
            </c:strRef>
          </c:cat>
          <c:val>
            <c:numRef>
              <c:f>Age!$R$64:$T$64</c:f>
              <c:numCache>
                <c:formatCode>General</c:formatCode>
                <c:ptCount val="3"/>
                <c:pt idx="0">
                  <c:v>1</c:v>
                </c:pt>
                <c:pt idx="1">
                  <c:v>1</c:v>
                </c:pt>
              </c:numCache>
            </c:numRef>
          </c:val>
        </c:ser>
        <c:ser>
          <c:idx val="21"/>
          <c:order val="21"/>
          <c:tx>
            <c:strRef>
              <c:f>Age!$Q$65</c:f>
              <c:strCache>
                <c:ptCount val="1"/>
                <c:pt idx="0">
                  <c:v>FR</c:v>
                </c:pt>
              </c:strCache>
            </c:strRef>
          </c:tx>
          <c:dLbls>
            <c:txPr>
              <a:bodyPr/>
              <a:lstStyle/>
              <a:p>
                <a:pPr>
                  <a:defRPr sz="1100">
                    <a:latin typeface="Arial" pitchFamily="34" charset="0"/>
                    <a:cs typeface="Arial" pitchFamily="34" charset="0"/>
                  </a:defRPr>
                </a:pPr>
                <a:endParaRPr lang="en-US"/>
              </a:p>
            </c:txPr>
            <c:showSerName val="1"/>
          </c:dLbls>
          <c:cat>
            <c:strRef>
              <c:f>Age!$R$43:$T$43</c:f>
              <c:strCache>
                <c:ptCount val="3"/>
                <c:pt idx="0">
                  <c:v>21 with accelerated initial qualification: C, C+E</c:v>
                </c:pt>
                <c:pt idx="1">
                  <c:v>18 with initial qualification: C, C+E</c:v>
                </c:pt>
                <c:pt idx="2">
                  <c:v>18 with accelerated initial qualification: C1, C1+E</c:v>
                </c:pt>
              </c:strCache>
            </c:strRef>
          </c:cat>
          <c:val>
            <c:numRef>
              <c:f>Age!$R$65:$T$65</c:f>
              <c:numCache>
                <c:formatCode>General</c:formatCode>
                <c:ptCount val="3"/>
                <c:pt idx="2">
                  <c:v>1</c:v>
                </c:pt>
              </c:numCache>
            </c:numRef>
          </c:val>
        </c:ser>
        <c:ser>
          <c:idx val="22"/>
          <c:order val="22"/>
          <c:tx>
            <c:strRef>
              <c:f>Age!$Q$66</c:f>
              <c:strCache>
                <c:ptCount val="1"/>
                <c:pt idx="0">
                  <c:v>PL</c:v>
                </c:pt>
              </c:strCache>
            </c:strRef>
          </c:tx>
          <c:dLbls>
            <c:txPr>
              <a:bodyPr/>
              <a:lstStyle/>
              <a:p>
                <a:pPr>
                  <a:defRPr sz="1100">
                    <a:latin typeface="Arial" pitchFamily="34" charset="0"/>
                    <a:cs typeface="Arial" pitchFamily="34" charset="0"/>
                  </a:defRPr>
                </a:pPr>
                <a:endParaRPr lang="en-US"/>
              </a:p>
            </c:txPr>
            <c:showSerName val="1"/>
          </c:dLbls>
          <c:cat>
            <c:strRef>
              <c:f>Age!$R$43:$T$43</c:f>
              <c:strCache>
                <c:ptCount val="3"/>
                <c:pt idx="0">
                  <c:v>21 with accelerated initial qualification: C, C+E</c:v>
                </c:pt>
                <c:pt idx="1">
                  <c:v>18 with initial qualification: C, C+E</c:v>
                </c:pt>
                <c:pt idx="2">
                  <c:v>18 with accelerated initial qualification: C1, C1+E</c:v>
                </c:pt>
              </c:strCache>
            </c:strRef>
          </c:cat>
          <c:val>
            <c:numRef>
              <c:f>Age!$R$66:$T$66</c:f>
              <c:numCache>
                <c:formatCode>General</c:formatCode>
                <c:ptCount val="3"/>
                <c:pt idx="2">
                  <c:v>1</c:v>
                </c:pt>
              </c:numCache>
            </c:numRef>
          </c:val>
        </c:ser>
        <c:ser>
          <c:idx val="23"/>
          <c:order val="23"/>
          <c:tx>
            <c:strRef>
              <c:f>Age!$Q$67</c:f>
              <c:strCache>
                <c:ptCount val="1"/>
                <c:pt idx="0">
                  <c:v>AT</c:v>
                </c:pt>
              </c:strCache>
            </c:strRef>
          </c:tx>
          <c:dLbls>
            <c:txPr>
              <a:bodyPr/>
              <a:lstStyle/>
              <a:p>
                <a:pPr>
                  <a:defRPr sz="1100">
                    <a:latin typeface="Arial" pitchFamily="34" charset="0"/>
                    <a:cs typeface="Arial" pitchFamily="34" charset="0"/>
                  </a:defRPr>
                </a:pPr>
                <a:endParaRPr lang="en-US"/>
              </a:p>
            </c:txPr>
            <c:showSerName val="1"/>
          </c:dLbls>
          <c:cat>
            <c:strRef>
              <c:f>Age!$R$43:$T$43</c:f>
              <c:strCache>
                <c:ptCount val="3"/>
                <c:pt idx="0">
                  <c:v>21 with accelerated initial qualification: C, C+E</c:v>
                </c:pt>
                <c:pt idx="1">
                  <c:v>18 with initial qualification: C, C+E</c:v>
                </c:pt>
                <c:pt idx="2">
                  <c:v>18 with accelerated initial qualification: C1, C1+E</c:v>
                </c:pt>
              </c:strCache>
            </c:strRef>
          </c:cat>
          <c:val>
            <c:numRef>
              <c:f>Age!$R$67:$T$67</c:f>
              <c:numCache>
                <c:formatCode>General</c:formatCode>
                <c:ptCount val="3"/>
                <c:pt idx="1">
                  <c:v>1</c:v>
                </c:pt>
              </c:numCache>
            </c:numRef>
          </c:val>
        </c:ser>
        <c:ser>
          <c:idx val="24"/>
          <c:order val="24"/>
          <c:tx>
            <c:strRef>
              <c:f>Age!$Q$68</c:f>
              <c:strCache>
                <c:ptCount val="1"/>
                <c:pt idx="0">
                  <c:v>UK</c:v>
                </c:pt>
              </c:strCache>
            </c:strRef>
          </c:tx>
          <c:dLbls>
            <c:txPr>
              <a:bodyPr/>
              <a:lstStyle/>
              <a:p>
                <a:pPr>
                  <a:defRPr sz="1100">
                    <a:latin typeface="Arial" pitchFamily="34" charset="0"/>
                    <a:cs typeface="Arial" pitchFamily="34" charset="0"/>
                  </a:defRPr>
                </a:pPr>
                <a:endParaRPr lang="en-US"/>
              </a:p>
            </c:txPr>
            <c:showSerName val="1"/>
          </c:dLbls>
          <c:cat>
            <c:strRef>
              <c:f>Age!$R$43:$T$43</c:f>
              <c:strCache>
                <c:ptCount val="3"/>
                <c:pt idx="0">
                  <c:v>21 with accelerated initial qualification: C, C+E</c:v>
                </c:pt>
                <c:pt idx="1">
                  <c:v>18 with initial qualification: C, C+E</c:v>
                </c:pt>
                <c:pt idx="2">
                  <c:v>18 with accelerated initial qualification: C1, C1+E</c:v>
                </c:pt>
              </c:strCache>
            </c:strRef>
          </c:cat>
          <c:val>
            <c:numRef>
              <c:f>Age!$R$68:$T$68</c:f>
              <c:numCache>
                <c:formatCode>General</c:formatCode>
                <c:ptCount val="3"/>
                <c:pt idx="1">
                  <c:v>1</c:v>
                </c:pt>
              </c:numCache>
            </c:numRef>
          </c:val>
        </c:ser>
        <c:ser>
          <c:idx val="25"/>
          <c:order val="25"/>
          <c:tx>
            <c:strRef>
              <c:f>Age!$Q$69</c:f>
              <c:strCache>
                <c:ptCount val="1"/>
                <c:pt idx="0">
                  <c:v>IE</c:v>
                </c:pt>
              </c:strCache>
            </c:strRef>
          </c:tx>
          <c:dLbls>
            <c:txPr>
              <a:bodyPr/>
              <a:lstStyle/>
              <a:p>
                <a:pPr>
                  <a:defRPr sz="1100">
                    <a:latin typeface="Arial" pitchFamily="34" charset="0"/>
                    <a:cs typeface="Arial" pitchFamily="34" charset="0"/>
                  </a:defRPr>
                </a:pPr>
                <a:endParaRPr lang="en-US"/>
              </a:p>
            </c:txPr>
            <c:showSerName val="1"/>
          </c:dLbls>
          <c:cat>
            <c:strRef>
              <c:f>Age!$R$43:$T$43</c:f>
              <c:strCache>
                <c:ptCount val="3"/>
                <c:pt idx="0">
                  <c:v>21 with accelerated initial qualification: C, C+E</c:v>
                </c:pt>
                <c:pt idx="1">
                  <c:v>18 with initial qualification: C, C+E</c:v>
                </c:pt>
                <c:pt idx="2">
                  <c:v>18 with accelerated initial qualification: C1, C1+E</c:v>
                </c:pt>
              </c:strCache>
            </c:strRef>
          </c:cat>
          <c:val>
            <c:numRef>
              <c:f>Age!$R$69:$T$69</c:f>
              <c:numCache>
                <c:formatCode>General</c:formatCode>
                <c:ptCount val="3"/>
                <c:pt idx="1">
                  <c:v>1</c:v>
                </c:pt>
              </c:numCache>
            </c:numRef>
          </c:val>
        </c:ser>
        <c:ser>
          <c:idx val="26"/>
          <c:order val="26"/>
          <c:tx>
            <c:strRef>
              <c:f>Age!$Q$70</c:f>
              <c:strCache>
                <c:ptCount val="1"/>
                <c:pt idx="0">
                  <c:v>NL</c:v>
                </c:pt>
              </c:strCache>
            </c:strRef>
          </c:tx>
          <c:dLbls>
            <c:txPr>
              <a:bodyPr/>
              <a:lstStyle/>
              <a:p>
                <a:pPr>
                  <a:defRPr sz="1100">
                    <a:latin typeface="Arial" pitchFamily="34" charset="0"/>
                    <a:cs typeface="Arial" pitchFamily="34" charset="0"/>
                  </a:defRPr>
                </a:pPr>
                <a:endParaRPr lang="en-US"/>
              </a:p>
            </c:txPr>
            <c:showSerName val="1"/>
          </c:dLbls>
          <c:cat>
            <c:strRef>
              <c:f>Age!$R$43:$T$43</c:f>
              <c:strCache>
                <c:ptCount val="3"/>
                <c:pt idx="0">
                  <c:v>21 with accelerated initial qualification: C, C+E</c:v>
                </c:pt>
                <c:pt idx="1">
                  <c:v>18 with initial qualification: C, C+E</c:v>
                </c:pt>
                <c:pt idx="2">
                  <c:v>18 with accelerated initial qualification: C1, C1+E</c:v>
                </c:pt>
              </c:strCache>
            </c:strRef>
          </c:cat>
          <c:val>
            <c:numRef>
              <c:f>Age!$R$70:$T$70</c:f>
              <c:numCache>
                <c:formatCode>General</c:formatCode>
                <c:ptCount val="3"/>
                <c:pt idx="1">
                  <c:v>1</c:v>
                </c:pt>
              </c:numCache>
            </c:numRef>
          </c:val>
        </c:ser>
        <c:dLbls>
          <c:showSerName val="1"/>
        </c:dLbls>
        <c:shape val="box"/>
        <c:axId val="109283968"/>
        <c:axId val="109306240"/>
        <c:axId val="0"/>
      </c:bar3DChart>
      <c:catAx>
        <c:axId val="109283968"/>
        <c:scaling>
          <c:orientation val="minMax"/>
        </c:scaling>
        <c:axPos val="l"/>
        <c:numFmt formatCode="General" sourceLinked="1"/>
        <c:tickLblPos val="low"/>
        <c:txPr>
          <a:bodyPr rot="0" vert="horz"/>
          <a:lstStyle/>
          <a:p>
            <a:pPr>
              <a:defRPr sz="1400" b="1">
                <a:solidFill>
                  <a:schemeClr val="bg1"/>
                </a:solidFill>
                <a:latin typeface="Arial" pitchFamily="34" charset="0"/>
                <a:cs typeface="Arial" pitchFamily="34" charset="0"/>
              </a:defRPr>
            </a:pPr>
            <a:endParaRPr lang="en-US"/>
          </a:p>
        </c:txPr>
        <c:crossAx val="109306240"/>
        <c:crosses val="autoZero"/>
        <c:auto val="1"/>
        <c:lblAlgn val="ctr"/>
        <c:lblOffset val="100"/>
        <c:tickLblSkip val="1"/>
        <c:tickMarkSkip val="1"/>
      </c:catAx>
      <c:valAx>
        <c:axId val="109306240"/>
        <c:scaling>
          <c:orientation val="minMax"/>
        </c:scaling>
        <c:axPos val="b"/>
        <c:majorGridlines>
          <c:spPr>
            <a:ln>
              <a:solidFill>
                <a:srgbClr val="FFFFFF"/>
              </a:solidFill>
            </a:ln>
          </c:spPr>
        </c:majorGridlines>
        <c:numFmt formatCode="General" sourceLinked="1"/>
        <c:tickLblPos val="none"/>
        <c:spPr>
          <a:ln>
            <a:solidFill>
              <a:srgbClr val="FFFFFF"/>
            </a:solidFill>
          </a:ln>
        </c:spPr>
        <c:crossAx val="109283968"/>
        <c:crosses val="autoZero"/>
        <c:crossBetween val="between"/>
      </c:valAx>
      <c:spPr>
        <a:noFill/>
        <a:ln>
          <a:noFill/>
        </a:ln>
      </c:spPr>
    </c:plotArea>
    <c:plotVisOnly val="1"/>
    <c:dispBlanksAs val="gap"/>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view3D>
      <c:hPercent val="91"/>
      <c:depthPercent val="100"/>
      <c:rAngAx val="1"/>
    </c:view3D>
    <c:plotArea>
      <c:layout/>
      <c:bar3DChart>
        <c:barDir val="bar"/>
        <c:grouping val="stacked"/>
        <c:ser>
          <c:idx val="0"/>
          <c:order val="0"/>
          <c:tx>
            <c:strRef>
              <c:f>Periodic!$M$41</c:f>
              <c:strCache>
                <c:ptCount val="1"/>
                <c:pt idx="0">
                  <c:v>Begining</c:v>
                </c:pt>
              </c:strCache>
            </c:strRef>
          </c:tx>
          <c:cat>
            <c:strRef>
              <c:f>Periodic!$L$42:$L$66</c:f>
              <c:strCache>
                <c:ptCount val="25"/>
                <c:pt idx="0">
                  <c:v>HU</c:v>
                </c:pt>
                <c:pt idx="1">
                  <c:v>EE</c:v>
                </c:pt>
                <c:pt idx="2">
                  <c:v>CZ</c:v>
                </c:pt>
                <c:pt idx="3">
                  <c:v>CY</c:v>
                </c:pt>
                <c:pt idx="4">
                  <c:v>FR</c:v>
                </c:pt>
                <c:pt idx="5">
                  <c:v>LV</c:v>
                </c:pt>
                <c:pt idx="6">
                  <c:v>MT</c:v>
                </c:pt>
                <c:pt idx="7">
                  <c:v>AT</c:v>
                </c:pt>
                <c:pt idx="8">
                  <c:v>DK</c:v>
                </c:pt>
                <c:pt idx="9">
                  <c:v>DE</c:v>
                </c:pt>
                <c:pt idx="10">
                  <c:v>FI</c:v>
                </c:pt>
                <c:pt idx="11">
                  <c:v>IE</c:v>
                </c:pt>
                <c:pt idx="12">
                  <c:v>LU</c:v>
                </c:pt>
                <c:pt idx="13">
                  <c:v>LT</c:v>
                </c:pt>
                <c:pt idx="14">
                  <c:v>PL</c:v>
                </c:pt>
                <c:pt idx="15">
                  <c:v>SI</c:v>
                </c:pt>
                <c:pt idx="16">
                  <c:v>UK</c:v>
                </c:pt>
                <c:pt idx="17">
                  <c:v>BG</c:v>
                </c:pt>
                <c:pt idx="18">
                  <c:v>SK</c:v>
                </c:pt>
                <c:pt idx="19">
                  <c:v>RO</c:v>
                </c:pt>
                <c:pt idx="20">
                  <c:v>BE</c:v>
                </c:pt>
                <c:pt idx="21">
                  <c:v>ES</c:v>
                </c:pt>
                <c:pt idx="22">
                  <c:v>SE</c:v>
                </c:pt>
                <c:pt idx="23">
                  <c:v>PT</c:v>
                </c:pt>
                <c:pt idx="24">
                  <c:v>NL</c:v>
                </c:pt>
              </c:strCache>
            </c:strRef>
          </c:cat>
          <c:val>
            <c:numRef>
              <c:f>Periodic!$M$42:$M$66</c:f>
              <c:numCache>
                <c:formatCode>General</c:formatCode>
                <c:ptCount val="25"/>
                <c:pt idx="0">
                  <c:v>2009</c:v>
                </c:pt>
                <c:pt idx="1">
                  <c:v>2009</c:v>
                </c:pt>
                <c:pt idx="2">
                  <c:v>2009</c:v>
                </c:pt>
                <c:pt idx="3">
                  <c:v>2009</c:v>
                </c:pt>
                <c:pt idx="4">
                  <c:v>2009</c:v>
                </c:pt>
                <c:pt idx="5">
                  <c:v>2009</c:v>
                </c:pt>
                <c:pt idx="6">
                  <c:v>2009</c:v>
                </c:pt>
                <c:pt idx="7">
                  <c:v>2009</c:v>
                </c:pt>
                <c:pt idx="8">
                  <c:v>2009</c:v>
                </c:pt>
                <c:pt idx="9">
                  <c:v>2009</c:v>
                </c:pt>
                <c:pt idx="10">
                  <c:v>2009</c:v>
                </c:pt>
                <c:pt idx="11">
                  <c:v>2009</c:v>
                </c:pt>
                <c:pt idx="12">
                  <c:v>2009</c:v>
                </c:pt>
                <c:pt idx="13">
                  <c:v>2009</c:v>
                </c:pt>
                <c:pt idx="14">
                  <c:v>2009</c:v>
                </c:pt>
                <c:pt idx="15">
                  <c:v>2009</c:v>
                </c:pt>
                <c:pt idx="16">
                  <c:v>2009</c:v>
                </c:pt>
                <c:pt idx="17">
                  <c:v>2009</c:v>
                </c:pt>
                <c:pt idx="18">
                  <c:v>2009</c:v>
                </c:pt>
                <c:pt idx="19">
                  <c:v>2009</c:v>
                </c:pt>
                <c:pt idx="20">
                  <c:v>2009</c:v>
                </c:pt>
                <c:pt idx="21">
                  <c:v>2009</c:v>
                </c:pt>
                <c:pt idx="22">
                  <c:v>2009</c:v>
                </c:pt>
                <c:pt idx="23">
                  <c:v>2009</c:v>
                </c:pt>
                <c:pt idx="24">
                  <c:v>2009</c:v>
                </c:pt>
              </c:numCache>
            </c:numRef>
          </c:val>
        </c:ser>
        <c:ser>
          <c:idx val="1"/>
          <c:order val="1"/>
          <c:tx>
            <c:strRef>
              <c:f>Periodic!$N$41</c:f>
              <c:strCache>
                <c:ptCount val="1"/>
                <c:pt idx="0">
                  <c:v>Duration</c:v>
                </c:pt>
              </c:strCache>
            </c:strRef>
          </c:tx>
          <c:cat>
            <c:strRef>
              <c:f>Periodic!$L$42:$L$66</c:f>
              <c:strCache>
                <c:ptCount val="25"/>
                <c:pt idx="0">
                  <c:v>HU</c:v>
                </c:pt>
                <c:pt idx="1">
                  <c:v>EE</c:v>
                </c:pt>
                <c:pt idx="2">
                  <c:v>CZ</c:v>
                </c:pt>
                <c:pt idx="3">
                  <c:v>CY</c:v>
                </c:pt>
                <c:pt idx="4">
                  <c:v>FR</c:v>
                </c:pt>
                <c:pt idx="5">
                  <c:v>LV</c:v>
                </c:pt>
                <c:pt idx="6">
                  <c:v>MT</c:v>
                </c:pt>
                <c:pt idx="7">
                  <c:v>AT</c:v>
                </c:pt>
                <c:pt idx="8">
                  <c:v>DK</c:v>
                </c:pt>
                <c:pt idx="9">
                  <c:v>DE</c:v>
                </c:pt>
                <c:pt idx="10">
                  <c:v>FI</c:v>
                </c:pt>
                <c:pt idx="11">
                  <c:v>IE</c:v>
                </c:pt>
                <c:pt idx="12">
                  <c:v>LU</c:v>
                </c:pt>
                <c:pt idx="13">
                  <c:v>LT</c:v>
                </c:pt>
                <c:pt idx="14">
                  <c:v>PL</c:v>
                </c:pt>
                <c:pt idx="15">
                  <c:v>SI</c:v>
                </c:pt>
                <c:pt idx="16">
                  <c:v>UK</c:v>
                </c:pt>
                <c:pt idx="17">
                  <c:v>BG</c:v>
                </c:pt>
                <c:pt idx="18">
                  <c:v>SK</c:v>
                </c:pt>
                <c:pt idx="19">
                  <c:v>RO</c:v>
                </c:pt>
                <c:pt idx="20">
                  <c:v>BE</c:v>
                </c:pt>
                <c:pt idx="21">
                  <c:v>ES</c:v>
                </c:pt>
                <c:pt idx="22">
                  <c:v>SE</c:v>
                </c:pt>
                <c:pt idx="23">
                  <c:v>PT</c:v>
                </c:pt>
                <c:pt idx="24">
                  <c:v>NL</c:v>
                </c:pt>
              </c:strCache>
            </c:strRef>
          </c:cat>
          <c:val>
            <c:numRef>
              <c:f>Periodic!$N$42:$N$66</c:f>
              <c:numCache>
                <c:formatCode>General</c:formatCode>
                <c:ptCount val="25"/>
                <c:pt idx="0">
                  <c:v>3</c:v>
                </c:pt>
                <c:pt idx="1">
                  <c:v>3</c:v>
                </c:pt>
                <c:pt idx="2">
                  <c:v>3</c:v>
                </c:pt>
                <c:pt idx="3">
                  <c:v>3</c:v>
                </c:pt>
                <c:pt idx="4">
                  <c:v>3</c:v>
                </c:pt>
                <c:pt idx="5">
                  <c:v>4</c:v>
                </c:pt>
                <c:pt idx="6">
                  <c:v>4</c:v>
                </c:pt>
                <c:pt idx="7">
                  <c:v>5</c:v>
                </c:pt>
                <c:pt idx="8">
                  <c:v>5</c:v>
                </c:pt>
                <c:pt idx="9">
                  <c:v>5</c:v>
                </c:pt>
                <c:pt idx="10">
                  <c:v>5</c:v>
                </c:pt>
                <c:pt idx="11">
                  <c:v>5</c:v>
                </c:pt>
                <c:pt idx="12">
                  <c:v>5</c:v>
                </c:pt>
                <c:pt idx="13">
                  <c:v>5</c:v>
                </c:pt>
                <c:pt idx="14">
                  <c:v>5</c:v>
                </c:pt>
                <c:pt idx="15">
                  <c:v>5</c:v>
                </c:pt>
                <c:pt idx="16">
                  <c:v>5</c:v>
                </c:pt>
                <c:pt idx="17">
                  <c:v>5</c:v>
                </c:pt>
                <c:pt idx="18">
                  <c:v>5</c:v>
                </c:pt>
                <c:pt idx="19">
                  <c:v>6</c:v>
                </c:pt>
                <c:pt idx="20">
                  <c:v>7</c:v>
                </c:pt>
                <c:pt idx="21">
                  <c:v>7</c:v>
                </c:pt>
                <c:pt idx="22">
                  <c:v>7</c:v>
                </c:pt>
                <c:pt idx="23">
                  <c:v>7</c:v>
                </c:pt>
                <c:pt idx="24">
                  <c:v>7</c:v>
                </c:pt>
              </c:numCache>
            </c:numRef>
          </c:val>
        </c:ser>
        <c:shape val="box"/>
        <c:axId val="109481344"/>
        <c:axId val="109487232"/>
        <c:axId val="0"/>
      </c:bar3DChart>
      <c:catAx>
        <c:axId val="109481344"/>
        <c:scaling>
          <c:orientation val="minMax"/>
        </c:scaling>
        <c:axPos val="l"/>
        <c:numFmt formatCode="General" sourceLinked="1"/>
        <c:tickLblPos val="low"/>
        <c:txPr>
          <a:bodyPr rot="0" vert="horz"/>
          <a:lstStyle/>
          <a:p>
            <a:pPr>
              <a:defRPr sz="1100">
                <a:solidFill>
                  <a:schemeClr val="bg1"/>
                </a:solidFill>
                <a:latin typeface="Arial" pitchFamily="34" charset="0"/>
                <a:cs typeface="Arial" pitchFamily="34" charset="0"/>
              </a:defRPr>
            </a:pPr>
            <a:endParaRPr lang="en-US"/>
          </a:p>
        </c:txPr>
        <c:crossAx val="109487232"/>
        <c:crosses val="autoZero"/>
        <c:auto val="1"/>
        <c:lblAlgn val="ctr"/>
        <c:lblOffset val="100"/>
        <c:tickLblSkip val="1"/>
        <c:tickMarkSkip val="1"/>
      </c:catAx>
      <c:valAx>
        <c:axId val="109487232"/>
        <c:scaling>
          <c:orientation val="minMax"/>
          <c:max val="2016"/>
          <c:min val="2009"/>
        </c:scaling>
        <c:axPos val="b"/>
        <c:majorGridlines>
          <c:spPr>
            <a:ln>
              <a:solidFill>
                <a:srgbClr val="FFFFFF"/>
              </a:solidFill>
            </a:ln>
          </c:spPr>
        </c:majorGridlines>
        <c:numFmt formatCode="General" sourceLinked="1"/>
        <c:tickLblPos val="nextTo"/>
        <c:spPr>
          <a:ln>
            <a:solidFill>
              <a:srgbClr val="FFFFFF"/>
            </a:solidFill>
          </a:ln>
        </c:spPr>
        <c:txPr>
          <a:bodyPr rot="0" vert="horz"/>
          <a:lstStyle/>
          <a:p>
            <a:pPr>
              <a:defRPr sz="1100">
                <a:solidFill>
                  <a:schemeClr val="bg1"/>
                </a:solidFill>
                <a:latin typeface="Arial" pitchFamily="34" charset="0"/>
                <a:cs typeface="Arial" pitchFamily="34" charset="0"/>
              </a:defRPr>
            </a:pPr>
            <a:endParaRPr lang="en-US"/>
          </a:p>
        </c:txPr>
        <c:crossAx val="109481344"/>
        <c:crosses val="autoZero"/>
        <c:crossBetween val="between"/>
      </c:valAx>
    </c:plotArea>
    <c:plotVisOnly val="1"/>
    <c:dispBlanksAs val="gap"/>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view3D>
      <c:hPercent val="188"/>
      <c:depthPercent val="100"/>
      <c:rAngAx val="1"/>
    </c:view3D>
    <c:floor>
      <c:spPr>
        <a:ln>
          <a:solidFill>
            <a:srgbClr val="FFFFFF"/>
          </a:solidFill>
        </a:ln>
      </c:spPr>
    </c:floor>
    <c:plotArea>
      <c:layout>
        <c:manualLayout>
          <c:layoutTarget val="inner"/>
          <c:xMode val="edge"/>
          <c:yMode val="edge"/>
          <c:x val="0.22368421052631579"/>
          <c:y val="2.1739130434782612E-2"/>
          <c:w val="0.76315789473684215"/>
          <c:h val="0.95410628019323651"/>
        </c:manualLayout>
      </c:layout>
      <c:bar3DChart>
        <c:barDir val="bar"/>
        <c:grouping val="percentStacked"/>
        <c:ser>
          <c:idx val="0"/>
          <c:order val="0"/>
          <c:tx>
            <c:strRef>
              <c:f>'Community Code'!$B$6</c:f>
              <c:strCache>
                <c:ptCount val="1"/>
                <c:pt idx="0">
                  <c:v>AT</c:v>
                </c:pt>
              </c:strCache>
            </c:strRef>
          </c:tx>
          <c:dLbls>
            <c:txPr>
              <a:bodyPr/>
              <a:lstStyle/>
              <a:p>
                <a:pPr>
                  <a:defRPr sz="1600">
                    <a:latin typeface="Arial" pitchFamily="34" charset="0"/>
                    <a:cs typeface="Arial" pitchFamily="34" charset="0"/>
                  </a:defRPr>
                </a:pPr>
                <a:endParaRPr lang="en-US"/>
              </a:p>
            </c:txPr>
            <c:showSerName val="1"/>
          </c:dLbls>
          <c:cat>
            <c:strRef>
              <c:f>'Community Code'!$C$5:$D$5</c:f>
              <c:strCache>
                <c:ptCount val="2"/>
                <c:pt idx="0">
                  <c:v>Driver qualification card</c:v>
                </c:pt>
                <c:pt idx="1">
                  <c:v>Driving Licence</c:v>
                </c:pt>
              </c:strCache>
            </c:strRef>
          </c:cat>
          <c:val>
            <c:numRef>
              <c:f>'Community Code'!$C$6:$D$6</c:f>
              <c:numCache>
                <c:formatCode>General</c:formatCode>
                <c:ptCount val="2"/>
                <c:pt idx="0">
                  <c:v>1</c:v>
                </c:pt>
              </c:numCache>
            </c:numRef>
          </c:val>
        </c:ser>
        <c:ser>
          <c:idx val="1"/>
          <c:order val="1"/>
          <c:tx>
            <c:strRef>
              <c:f>'Community Code'!$B$7</c:f>
              <c:strCache>
                <c:ptCount val="1"/>
                <c:pt idx="0">
                  <c:v>BE</c:v>
                </c:pt>
              </c:strCache>
            </c:strRef>
          </c:tx>
          <c:dLbls>
            <c:txPr>
              <a:bodyPr/>
              <a:lstStyle/>
              <a:p>
                <a:pPr>
                  <a:defRPr sz="1600">
                    <a:latin typeface="Arial" pitchFamily="34" charset="0"/>
                    <a:cs typeface="Arial" pitchFamily="34" charset="0"/>
                  </a:defRPr>
                </a:pPr>
                <a:endParaRPr lang="en-US"/>
              </a:p>
            </c:txPr>
            <c:showSerName val="1"/>
          </c:dLbls>
          <c:cat>
            <c:strRef>
              <c:f>'Community Code'!$C$5:$D$5</c:f>
              <c:strCache>
                <c:ptCount val="2"/>
                <c:pt idx="0">
                  <c:v>Driver qualification card</c:v>
                </c:pt>
                <c:pt idx="1">
                  <c:v>Driving Licence</c:v>
                </c:pt>
              </c:strCache>
            </c:strRef>
          </c:cat>
          <c:val>
            <c:numRef>
              <c:f>'Community Code'!$C$7:$D$7</c:f>
              <c:numCache>
                <c:formatCode>General</c:formatCode>
                <c:ptCount val="2"/>
                <c:pt idx="0">
                  <c:v>1</c:v>
                </c:pt>
              </c:numCache>
            </c:numRef>
          </c:val>
        </c:ser>
        <c:ser>
          <c:idx val="2"/>
          <c:order val="2"/>
          <c:tx>
            <c:strRef>
              <c:f>'Community Code'!$B$8</c:f>
              <c:strCache>
                <c:ptCount val="1"/>
                <c:pt idx="0">
                  <c:v>BG</c:v>
                </c:pt>
              </c:strCache>
            </c:strRef>
          </c:tx>
          <c:dLbls>
            <c:txPr>
              <a:bodyPr/>
              <a:lstStyle/>
              <a:p>
                <a:pPr>
                  <a:defRPr sz="1600">
                    <a:latin typeface="Arial" pitchFamily="34" charset="0"/>
                    <a:cs typeface="Arial" pitchFamily="34" charset="0"/>
                  </a:defRPr>
                </a:pPr>
                <a:endParaRPr lang="en-US"/>
              </a:p>
            </c:txPr>
            <c:showSerName val="1"/>
          </c:dLbls>
          <c:cat>
            <c:strRef>
              <c:f>'Community Code'!$C$5:$D$5</c:f>
              <c:strCache>
                <c:ptCount val="2"/>
                <c:pt idx="0">
                  <c:v>Driver qualification card</c:v>
                </c:pt>
                <c:pt idx="1">
                  <c:v>Driving Licence</c:v>
                </c:pt>
              </c:strCache>
            </c:strRef>
          </c:cat>
          <c:val>
            <c:numRef>
              <c:f>'Community Code'!$C$8:$D$8</c:f>
              <c:numCache>
                <c:formatCode>General</c:formatCode>
                <c:ptCount val="2"/>
                <c:pt idx="0">
                  <c:v>1</c:v>
                </c:pt>
              </c:numCache>
            </c:numRef>
          </c:val>
        </c:ser>
        <c:ser>
          <c:idx val="3"/>
          <c:order val="3"/>
          <c:tx>
            <c:strRef>
              <c:f>'Community Code'!$B$9</c:f>
              <c:strCache>
                <c:ptCount val="1"/>
                <c:pt idx="0">
                  <c:v>CZ</c:v>
                </c:pt>
              </c:strCache>
            </c:strRef>
          </c:tx>
          <c:dLbls>
            <c:txPr>
              <a:bodyPr/>
              <a:lstStyle/>
              <a:p>
                <a:pPr>
                  <a:defRPr sz="1600">
                    <a:solidFill>
                      <a:schemeClr val="bg1"/>
                    </a:solidFill>
                    <a:latin typeface="Arial" pitchFamily="34" charset="0"/>
                    <a:cs typeface="Arial" pitchFamily="34" charset="0"/>
                  </a:defRPr>
                </a:pPr>
                <a:endParaRPr lang="en-US"/>
              </a:p>
            </c:txPr>
            <c:showSerName val="1"/>
          </c:dLbls>
          <c:cat>
            <c:strRef>
              <c:f>'Community Code'!$C$5:$D$5</c:f>
              <c:strCache>
                <c:ptCount val="2"/>
                <c:pt idx="0">
                  <c:v>Driver qualification card</c:v>
                </c:pt>
                <c:pt idx="1">
                  <c:v>Driving Licence</c:v>
                </c:pt>
              </c:strCache>
            </c:strRef>
          </c:cat>
          <c:val>
            <c:numRef>
              <c:f>'Community Code'!$C$9:$D$9</c:f>
              <c:numCache>
                <c:formatCode>General</c:formatCode>
                <c:ptCount val="2"/>
                <c:pt idx="0">
                  <c:v>1</c:v>
                </c:pt>
              </c:numCache>
            </c:numRef>
          </c:val>
        </c:ser>
        <c:ser>
          <c:idx val="4"/>
          <c:order val="4"/>
          <c:tx>
            <c:strRef>
              <c:f>'Community Code'!$B$10</c:f>
              <c:strCache>
                <c:ptCount val="1"/>
                <c:pt idx="0">
                  <c:v>DK</c:v>
                </c:pt>
              </c:strCache>
            </c:strRef>
          </c:tx>
          <c:dLbls>
            <c:txPr>
              <a:bodyPr/>
              <a:lstStyle/>
              <a:p>
                <a:pPr>
                  <a:defRPr sz="1600">
                    <a:latin typeface="Arial" pitchFamily="34" charset="0"/>
                    <a:cs typeface="Arial" pitchFamily="34" charset="0"/>
                  </a:defRPr>
                </a:pPr>
                <a:endParaRPr lang="en-US"/>
              </a:p>
            </c:txPr>
            <c:showSerName val="1"/>
          </c:dLbls>
          <c:cat>
            <c:strRef>
              <c:f>'Community Code'!$C$5:$D$5</c:f>
              <c:strCache>
                <c:ptCount val="2"/>
                <c:pt idx="0">
                  <c:v>Driver qualification card</c:v>
                </c:pt>
                <c:pt idx="1">
                  <c:v>Driving Licence</c:v>
                </c:pt>
              </c:strCache>
            </c:strRef>
          </c:cat>
          <c:val>
            <c:numRef>
              <c:f>'Community Code'!$C$10:$D$10</c:f>
              <c:numCache>
                <c:formatCode>General</c:formatCode>
                <c:ptCount val="2"/>
                <c:pt idx="0">
                  <c:v>1</c:v>
                </c:pt>
              </c:numCache>
            </c:numRef>
          </c:val>
        </c:ser>
        <c:ser>
          <c:idx val="5"/>
          <c:order val="5"/>
          <c:tx>
            <c:strRef>
              <c:f>'Community Code'!$B$11</c:f>
              <c:strCache>
                <c:ptCount val="1"/>
                <c:pt idx="0">
                  <c:v>DE</c:v>
                </c:pt>
              </c:strCache>
            </c:strRef>
          </c:tx>
          <c:dLbls>
            <c:txPr>
              <a:bodyPr/>
              <a:lstStyle/>
              <a:p>
                <a:pPr>
                  <a:defRPr sz="1800">
                    <a:latin typeface="Arial" pitchFamily="34" charset="0"/>
                    <a:cs typeface="Arial" pitchFamily="34" charset="0"/>
                  </a:defRPr>
                </a:pPr>
                <a:endParaRPr lang="en-US"/>
              </a:p>
            </c:txPr>
            <c:showSerName val="1"/>
          </c:dLbls>
          <c:cat>
            <c:strRef>
              <c:f>'Community Code'!$C$5:$D$5</c:f>
              <c:strCache>
                <c:ptCount val="2"/>
                <c:pt idx="0">
                  <c:v>Driver qualification card</c:v>
                </c:pt>
                <c:pt idx="1">
                  <c:v>Driving Licence</c:v>
                </c:pt>
              </c:strCache>
            </c:strRef>
          </c:cat>
          <c:val>
            <c:numRef>
              <c:f>'Community Code'!$C$11:$D$11</c:f>
              <c:numCache>
                <c:formatCode>General</c:formatCode>
                <c:ptCount val="2"/>
                <c:pt idx="1">
                  <c:v>1</c:v>
                </c:pt>
              </c:numCache>
            </c:numRef>
          </c:val>
        </c:ser>
        <c:ser>
          <c:idx val="6"/>
          <c:order val="6"/>
          <c:tx>
            <c:strRef>
              <c:f>'Community Code'!$B$12</c:f>
              <c:strCache>
                <c:ptCount val="1"/>
                <c:pt idx="0">
                  <c:v>EE</c:v>
                </c:pt>
              </c:strCache>
            </c:strRef>
          </c:tx>
          <c:dLbls>
            <c:txPr>
              <a:bodyPr/>
              <a:lstStyle/>
              <a:p>
                <a:pPr>
                  <a:defRPr sz="1600">
                    <a:latin typeface="Arial" pitchFamily="34" charset="0"/>
                    <a:cs typeface="Arial" pitchFamily="34" charset="0"/>
                  </a:defRPr>
                </a:pPr>
                <a:endParaRPr lang="en-US"/>
              </a:p>
            </c:txPr>
            <c:showSerName val="1"/>
          </c:dLbls>
          <c:cat>
            <c:strRef>
              <c:f>'Community Code'!$C$5:$D$5</c:f>
              <c:strCache>
                <c:ptCount val="2"/>
                <c:pt idx="0">
                  <c:v>Driver qualification card</c:v>
                </c:pt>
                <c:pt idx="1">
                  <c:v>Driving Licence</c:v>
                </c:pt>
              </c:strCache>
            </c:strRef>
          </c:cat>
          <c:val>
            <c:numRef>
              <c:f>'Community Code'!$C$12:$D$12</c:f>
              <c:numCache>
                <c:formatCode>General</c:formatCode>
                <c:ptCount val="2"/>
                <c:pt idx="0">
                  <c:v>1</c:v>
                </c:pt>
              </c:numCache>
            </c:numRef>
          </c:val>
        </c:ser>
        <c:ser>
          <c:idx val="7"/>
          <c:order val="7"/>
          <c:tx>
            <c:strRef>
              <c:f>'Community Code'!$B$13</c:f>
              <c:strCache>
                <c:ptCount val="1"/>
                <c:pt idx="0">
                  <c:v>EL</c:v>
                </c:pt>
              </c:strCache>
            </c:strRef>
          </c:tx>
          <c:dLbls>
            <c:txPr>
              <a:bodyPr/>
              <a:lstStyle/>
              <a:p>
                <a:pPr>
                  <a:defRPr sz="1600">
                    <a:latin typeface="Arial" pitchFamily="34" charset="0"/>
                    <a:cs typeface="Arial" pitchFamily="34" charset="0"/>
                  </a:defRPr>
                </a:pPr>
                <a:endParaRPr lang="en-US"/>
              </a:p>
            </c:txPr>
            <c:showSerName val="1"/>
          </c:dLbls>
          <c:cat>
            <c:strRef>
              <c:f>'Community Code'!$C$5:$D$5</c:f>
              <c:strCache>
                <c:ptCount val="2"/>
                <c:pt idx="0">
                  <c:v>Driver qualification card</c:v>
                </c:pt>
                <c:pt idx="1">
                  <c:v>Driving Licence</c:v>
                </c:pt>
              </c:strCache>
            </c:strRef>
          </c:cat>
          <c:val>
            <c:numRef>
              <c:f>'Community Code'!$C$13:$D$13</c:f>
              <c:numCache>
                <c:formatCode>General</c:formatCode>
                <c:ptCount val="2"/>
                <c:pt idx="0">
                  <c:v>1</c:v>
                </c:pt>
              </c:numCache>
            </c:numRef>
          </c:val>
        </c:ser>
        <c:ser>
          <c:idx val="8"/>
          <c:order val="8"/>
          <c:tx>
            <c:strRef>
              <c:f>'Community Code'!$B$14</c:f>
              <c:strCache>
                <c:ptCount val="1"/>
                <c:pt idx="0">
                  <c:v>ES</c:v>
                </c:pt>
              </c:strCache>
            </c:strRef>
          </c:tx>
          <c:dLbls>
            <c:txPr>
              <a:bodyPr/>
              <a:lstStyle/>
              <a:p>
                <a:pPr>
                  <a:defRPr sz="1600">
                    <a:latin typeface="Arial" pitchFamily="34" charset="0"/>
                    <a:cs typeface="Arial" pitchFamily="34" charset="0"/>
                  </a:defRPr>
                </a:pPr>
                <a:endParaRPr lang="en-US"/>
              </a:p>
            </c:txPr>
            <c:showSerName val="1"/>
          </c:dLbls>
          <c:cat>
            <c:strRef>
              <c:f>'Community Code'!$C$5:$D$5</c:f>
              <c:strCache>
                <c:ptCount val="2"/>
                <c:pt idx="0">
                  <c:v>Driver qualification card</c:v>
                </c:pt>
                <c:pt idx="1">
                  <c:v>Driving Licence</c:v>
                </c:pt>
              </c:strCache>
            </c:strRef>
          </c:cat>
          <c:val>
            <c:numRef>
              <c:f>'Community Code'!$C$14:$D$14</c:f>
              <c:numCache>
                <c:formatCode>General</c:formatCode>
                <c:ptCount val="2"/>
                <c:pt idx="0">
                  <c:v>1</c:v>
                </c:pt>
              </c:numCache>
            </c:numRef>
          </c:val>
        </c:ser>
        <c:ser>
          <c:idx val="9"/>
          <c:order val="9"/>
          <c:tx>
            <c:strRef>
              <c:f>'Community Code'!$B$15</c:f>
              <c:strCache>
                <c:ptCount val="1"/>
                <c:pt idx="0">
                  <c:v>FI</c:v>
                </c:pt>
              </c:strCache>
            </c:strRef>
          </c:tx>
          <c:dLbls>
            <c:txPr>
              <a:bodyPr/>
              <a:lstStyle/>
              <a:p>
                <a:pPr>
                  <a:defRPr>
                    <a:solidFill>
                      <a:schemeClr val="bg1"/>
                    </a:solidFill>
                    <a:latin typeface="Arial" pitchFamily="34" charset="0"/>
                    <a:cs typeface="Arial" pitchFamily="34" charset="0"/>
                  </a:defRPr>
                </a:pPr>
                <a:endParaRPr lang="en-US"/>
              </a:p>
            </c:txPr>
            <c:showSerName val="1"/>
          </c:dLbls>
          <c:cat>
            <c:strRef>
              <c:f>'Community Code'!$C$5:$D$5</c:f>
              <c:strCache>
                <c:ptCount val="2"/>
                <c:pt idx="0">
                  <c:v>Driver qualification card</c:v>
                </c:pt>
                <c:pt idx="1">
                  <c:v>Driving Licence</c:v>
                </c:pt>
              </c:strCache>
            </c:strRef>
          </c:cat>
          <c:val>
            <c:numRef>
              <c:f>'Community Code'!$C$15:$D$15</c:f>
              <c:numCache>
                <c:formatCode>General</c:formatCode>
                <c:ptCount val="2"/>
                <c:pt idx="1">
                  <c:v>1</c:v>
                </c:pt>
              </c:numCache>
            </c:numRef>
          </c:val>
        </c:ser>
        <c:ser>
          <c:idx val="10"/>
          <c:order val="10"/>
          <c:tx>
            <c:strRef>
              <c:f>'Community Code'!$B$16</c:f>
              <c:strCache>
                <c:ptCount val="1"/>
                <c:pt idx="0">
                  <c:v>FR</c:v>
                </c:pt>
              </c:strCache>
            </c:strRef>
          </c:tx>
          <c:dLbls>
            <c:txPr>
              <a:bodyPr/>
              <a:lstStyle/>
              <a:p>
                <a:pPr>
                  <a:defRPr sz="1600">
                    <a:latin typeface="Arial" pitchFamily="34" charset="0"/>
                    <a:cs typeface="Arial" pitchFamily="34" charset="0"/>
                  </a:defRPr>
                </a:pPr>
                <a:endParaRPr lang="en-US"/>
              </a:p>
            </c:txPr>
            <c:showSerName val="1"/>
          </c:dLbls>
          <c:cat>
            <c:strRef>
              <c:f>'Community Code'!$C$5:$D$5</c:f>
              <c:strCache>
                <c:ptCount val="2"/>
                <c:pt idx="0">
                  <c:v>Driver qualification card</c:v>
                </c:pt>
                <c:pt idx="1">
                  <c:v>Driving Licence</c:v>
                </c:pt>
              </c:strCache>
            </c:strRef>
          </c:cat>
          <c:val>
            <c:numRef>
              <c:f>'Community Code'!$C$16:$D$16</c:f>
              <c:numCache>
                <c:formatCode>General</c:formatCode>
                <c:ptCount val="2"/>
                <c:pt idx="0">
                  <c:v>1</c:v>
                </c:pt>
              </c:numCache>
            </c:numRef>
          </c:val>
        </c:ser>
        <c:ser>
          <c:idx val="11"/>
          <c:order val="11"/>
          <c:tx>
            <c:strRef>
              <c:f>'Community Code'!$B$17</c:f>
              <c:strCache>
                <c:ptCount val="1"/>
                <c:pt idx="0">
                  <c:v>IE</c:v>
                </c:pt>
              </c:strCache>
            </c:strRef>
          </c:tx>
          <c:dLbls>
            <c:txPr>
              <a:bodyPr/>
              <a:lstStyle/>
              <a:p>
                <a:pPr>
                  <a:defRPr sz="1600">
                    <a:latin typeface="Arial" pitchFamily="34" charset="0"/>
                    <a:cs typeface="Arial" pitchFamily="34" charset="0"/>
                  </a:defRPr>
                </a:pPr>
                <a:endParaRPr lang="en-US"/>
              </a:p>
            </c:txPr>
            <c:showSerName val="1"/>
          </c:dLbls>
          <c:cat>
            <c:strRef>
              <c:f>'Community Code'!$C$5:$D$5</c:f>
              <c:strCache>
                <c:ptCount val="2"/>
                <c:pt idx="0">
                  <c:v>Driver qualification card</c:v>
                </c:pt>
                <c:pt idx="1">
                  <c:v>Driving Licence</c:v>
                </c:pt>
              </c:strCache>
            </c:strRef>
          </c:cat>
          <c:val>
            <c:numRef>
              <c:f>'Community Code'!$C$17:$D$17</c:f>
              <c:numCache>
                <c:formatCode>General</c:formatCode>
                <c:ptCount val="2"/>
                <c:pt idx="0">
                  <c:v>1</c:v>
                </c:pt>
              </c:numCache>
            </c:numRef>
          </c:val>
        </c:ser>
        <c:ser>
          <c:idx val="12"/>
          <c:order val="12"/>
          <c:tx>
            <c:strRef>
              <c:f>'Community Code'!$B$18</c:f>
              <c:strCache>
                <c:ptCount val="1"/>
                <c:pt idx="0">
                  <c:v>IT</c:v>
                </c:pt>
              </c:strCache>
            </c:strRef>
          </c:tx>
          <c:dLbls>
            <c:txPr>
              <a:bodyPr/>
              <a:lstStyle/>
              <a:p>
                <a:pPr>
                  <a:defRPr sz="1600">
                    <a:latin typeface="Arial" pitchFamily="34" charset="0"/>
                    <a:cs typeface="Arial" pitchFamily="34" charset="0"/>
                  </a:defRPr>
                </a:pPr>
                <a:endParaRPr lang="en-US"/>
              </a:p>
            </c:txPr>
            <c:showSerName val="1"/>
          </c:dLbls>
          <c:cat>
            <c:strRef>
              <c:f>'Community Code'!$C$5:$D$5</c:f>
              <c:strCache>
                <c:ptCount val="2"/>
                <c:pt idx="0">
                  <c:v>Driver qualification card</c:v>
                </c:pt>
                <c:pt idx="1">
                  <c:v>Driving Licence</c:v>
                </c:pt>
              </c:strCache>
            </c:strRef>
          </c:cat>
          <c:val>
            <c:numRef>
              <c:f>'Community Code'!$C$18:$D$18</c:f>
              <c:numCache>
                <c:formatCode>General</c:formatCode>
                <c:ptCount val="2"/>
                <c:pt idx="0">
                  <c:v>1</c:v>
                </c:pt>
              </c:numCache>
            </c:numRef>
          </c:val>
        </c:ser>
        <c:ser>
          <c:idx val="13"/>
          <c:order val="13"/>
          <c:tx>
            <c:strRef>
              <c:f>'Community Code'!$B$19</c:f>
              <c:strCache>
                <c:ptCount val="1"/>
                <c:pt idx="0">
                  <c:v>CY</c:v>
                </c:pt>
              </c:strCache>
            </c:strRef>
          </c:tx>
          <c:dLbls>
            <c:txPr>
              <a:bodyPr/>
              <a:lstStyle/>
              <a:p>
                <a:pPr>
                  <a:defRPr sz="1600">
                    <a:latin typeface="Arial" pitchFamily="34" charset="0"/>
                    <a:cs typeface="Arial" pitchFamily="34" charset="0"/>
                  </a:defRPr>
                </a:pPr>
                <a:endParaRPr lang="en-US"/>
              </a:p>
            </c:txPr>
            <c:showSerName val="1"/>
          </c:dLbls>
          <c:cat>
            <c:strRef>
              <c:f>'Community Code'!$C$5:$D$5</c:f>
              <c:strCache>
                <c:ptCount val="2"/>
                <c:pt idx="0">
                  <c:v>Driver qualification card</c:v>
                </c:pt>
                <c:pt idx="1">
                  <c:v>Driving Licence</c:v>
                </c:pt>
              </c:strCache>
            </c:strRef>
          </c:cat>
          <c:val>
            <c:numRef>
              <c:f>'Community Code'!$C$19:$D$19</c:f>
              <c:numCache>
                <c:formatCode>General</c:formatCode>
                <c:ptCount val="2"/>
                <c:pt idx="0">
                  <c:v>1</c:v>
                </c:pt>
              </c:numCache>
            </c:numRef>
          </c:val>
        </c:ser>
        <c:ser>
          <c:idx val="14"/>
          <c:order val="14"/>
          <c:tx>
            <c:strRef>
              <c:f>'Community Code'!$B$20</c:f>
              <c:strCache>
                <c:ptCount val="1"/>
                <c:pt idx="0">
                  <c:v>LV</c:v>
                </c:pt>
              </c:strCache>
            </c:strRef>
          </c:tx>
          <c:dLbls>
            <c:txPr>
              <a:bodyPr/>
              <a:lstStyle/>
              <a:p>
                <a:pPr>
                  <a:defRPr>
                    <a:latin typeface="Arial" pitchFamily="34" charset="0"/>
                    <a:cs typeface="Arial" pitchFamily="34" charset="0"/>
                  </a:defRPr>
                </a:pPr>
                <a:endParaRPr lang="en-US"/>
              </a:p>
            </c:txPr>
            <c:showSerName val="1"/>
          </c:dLbls>
          <c:cat>
            <c:strRef>
              <c:f>'Community Code'!$C$5:$D$5</c:f>
              <c:strCache>
                <c:ptCount val="2"/>
                <c:pt idx="0">
                  <c:v>Driver qualification card</c:v>
                </c:pt>
                <c:pt idx="1">
                  <c:v>Driving Licence</c:v>
                </c:pt>
              </c:strCache>
            </c:strRef>
          </c:cat>
          <c:val>
            <c:numRef>
              <c:f>'Community Code'!$C$20:$D$20</c:f>
              <c:numCache>
                <c:formatCode>General</c:formatCode>
                <c:ptCount val="2"/>
                <c:pt idx="1">
                  <c:v>1</c:v>
                </c:pt>
              </c:numCache>
            </c:numRef>
          </c:val>
        </c:ser>
        <c:ser>
          <c:idx val="15"/>
          <c:order val="15"/>
          <c:tx>
            <c:strRef>
              <c:f>'Community Code'!$B$21</c:f>
              <c:strCache>
                <c:ptCount val="1"/>
                <c:pt idx="0">
                  <c:v>LT</c:v>
                </c:pt>
              </c:strCache>
            </c:strRef>
          </c:tx>
          <c:dLbls>
            <c:txPr>
              <a:bodyPr/>
              <a:lstStyle/>
              <a:p>
                <a:pPr>
                  <a:defRPr>
                    <a:solidFill>
                      <a:schemeClr val="bg1"/>
                    </a:solidFill>
                    <a:latin typeface="Arial" pitchFamily="34" charset="0"/>
                    <a:cs typeface="Arial" pitchFamily="34" charset="0"/>
                  </a:defRPr>
                </a:pPr>
                <a:endParaRPr lang="en-US"/>
              </a:p>
            </c:txPr>
            <c:showSerName val="1"/>
          </c:dLbls>
          <c:cat>
            <c:strRef>
              <c:f>'Community Code'!$C$5:$D$5</c:f>
              <c:strCache>
                <c:ptCount val="2"/>
                <c:pt idx="0">
                  <c:v>Driver qualification card</c:v>
                </c:pt>
                <c:pt idx="1">
                  <c:v>Driving Licence</c:v>
                </c:pt>
              </c:strCache>
            </c:strRef>
          </c:cat>
          <c:val>
            <c:numRef>
              <c:f>'Community Code'!$C$21:$D$21</c:f>
              <c:numCache>
                <c:formatCode>General</c:formatCode>
                <c:ptCount val="2"/>
                <c:pt idx="1">
                  <c:v>1</c:v>
                </c:pt>
              </c:numCache>
            </c:numRef>
          </c:val>
        </c:ser>
        <c:ser>
          <c:idx val="16"/>
          <c:order val="16"/>
          <c:tx>
            <c:strRef>
              <c:f>'Community Code'!$B$22</c:f>
              <c:strCache>
                <c:ptCount val="1"/>
                <c:pt idx="0">
                  <c:v>LU</c:v>
                </c:pt>
              </c:strCache>
            </c:strRef>
          </c:tx>
          <c:dLbls>
            <c:txPr>
              <a:bodyPr/>
              <a:lstStyle/>
              <a:p>
                <a:pPr>
                  <a:defRPr>
                    <a:latin typeface="Arial" pitchFamily="34" charset="0"/>
                    <a:cs typeface="Arial" pitchFamily="34" charset="0"/>
                  </a:defRPr>
                </a:pPr>
                <a:endParaRPr lang="en-US"/>
              </a:p>
            </c:txPr>
            <c:showSerName val="1"/>
          </c:dLbls>
          <c:cat>
            <c:strRef>
              <c:f>'Community Code'!$C$5:$D$5</c:f>
              <c:strCache>
                <c:ptCount val="2"/>
                <c:pt idx="0">
                  <c:v>Driver qualification card</c:v>
                </c:pt>
                <c:pt idx="1">
                  <c:v>Driving Licence</c:v>
                </c:pt>
              </c:strCache>
            </c:strRef>
          </c:cat>
          <c:val>
            <c:numRef>
              <c:f>'Community Code'!$C$22:$D$22</c:f>
              <c:numCache>
                <c:formatCode>General</c:formatCode>
                <c:ptCount val="2"/>
                <c:pt idx="1">
                  <c:v>1</c:v>
                </c:pt>
              </c:numCache>
            </c:numRef>
          </c:val>
        </c:ser>
        <c:ser>
          <c:idx val="17"/>
          <c:order val="17"/>
          <c:tx>
            <c:strRef>
              <c:f>'Community Code'!$B$23</c:f>
              <c:strCache>
                <c:ptCount val="1"/>
                <c:pt idx="0">
                  <c:v>HU</c:v>
                </c:pt>
              </c:strCache>
            </c:strRef>
          </c:tx>
          <c:dLbls>
            <c:txPr>
              <a:bodyPr/>
              <a:lstStyle/>
              <a:p>
                <a:pPr>
                  <a:defRPr sz="1600">
                    <a:latin typeface="Arial" pitchFamily="34" charset="0"/>
                    <a:cs typeface="Arial" pitchFamily="34" charset="0"/>
                  </a:defRPr>
                </a:pPr>
                <a:endParaRPr lang="en-US"/>
              </a:p>
            </c:txPr>
            <c:showSerName val="1"/>
          </c:dLbls>
          <c:cat>
            <c:strRef>
              <c:f>'Community Code'!$C$5:$D$5</c:f>
              <c:strCache>
                <c:ptCount val="2"/>
                <c:pt idx="0">
                  <c:v>Driver qualification card</c:v>
                </c:pt>
                <c:pt idx="1">
                  <c:v>Driving Licence</c:v>
                </c:pt>
              </c:strCache>
            </c:strRef>
          </c:cat>
          <c:val>
            <c:numRef>
              <c:f>'Community Code'!$C$23:$D$23</c:f>
              <c:numCache>
                <c:formatCode>General</c:formatCode>
                <c:ptCount val="2"/>
                <c:pt idx="0">
                  <c:v>1</c:v>
                </c:pt>
              </c:numCache>
            </c:numRef>
          </c:val>
        </c:ser>
        <c:ser>
          <c:idx val="18"/>
          <c:order val="18"/>
          <c:tx>
            <c:strRef>
              <c:f>'Community Code'!$B$24</c:f>
              <c:strCache>
                <c:ptCount val="1"/>
                <c:pt idx="0">
                  <c:v>MT</c:v>
                </c:pt>
              </c:strCache>
            </c:strRef>
          </c:tx>
          <c:dLbls>
            <c:txPr>
              <a:bodyPr/>
              <a:lstStyle/>
              <a:p>
                <a:pPr>
                  <a:defRPr>
                    <a:latin typeface="Arial" pitchFamily="34" charset="0"/>
                    <a:cs typeface="Arial" pitchFamily="34" charset="0"/>
                  </a:defRPr>
                </a:pPr>
                <a:endParaRPr lang="en-US"/>
              </a:p>
            </c:txPr>
            <c:showSerName val="1"/>
          </c:dLbls>
          <c:cat>
            <c:strRef>
              <c:f>'Community Code'!$C$5:$D$5</c:f>
              <c:strCache>
                <c:ptCount val="2"/>
                <c:pt idx="0">
                  <c:v>Driver qualification card</c:v>
                </c:pt>
                <c:pt idx="1">
                  <c:v>Driving Licence</c:v>
                </c:pt>
              </c:strCache>
            </c:strRef>
          </c:cat>
          <c:val>
            <c:numRef>
              <c:f>'Community Code'!$C$24:$D$24</c:f>
              <c:numCache>
                <c:formatCode>General</c:formatCode>
                <c:ptCount val="2"/>
                <c:pt idx="1">
                  <c:v>1</c:v>
                </c:pt>
              </c:numCache>
            </c:numRef>
          </c:val>
        </c:ser>
        <c:ser>
          <c:idx val="19"/>
          <c:order val="19"/>
          <c:tx>
            <c:strRef>
              <c:f>'Community Code'!$B$25</c:f>
              <c:strCache>
                <c:ptCount val="1"/>
                <c:pt idx="0">
                  <c:v>NL</c:v>
                </c:pt>
              </c:strCache>
            </c:strRef>
          </c:tx>
          <c:dLbls>
            <c:txPr>
              <a:bodyPr/>
              <a:lstStyle/>
              <a:p>
                <a:pPr>
                  <a:defRPr>
                    <a:latin typeface="Arial" pitchFamily="34" charset="0"/>
                    <a:cs typeface="Arial" pitchFamily="34" charset="0"/>
                  </a:defRPr>
                </a:pPr>
                <a:endParaRPr lang="en-US"/>
              </a:p>
            </c:txPr>
            <c:showSerName val="1"/>
          </c:dLbls>
          <c:cat>
            <c:strRef>
              <c:f>'Community Code'!$C$5:$D$5</c:f>
              <c:strCache>
                <c:ptCount val="2"/>
                <c:pt idx="0">
                  <c:v>Driver qualification card</c:v>
                </c:pt>
                <c:pt idx="1">
                  <c:v>Driving Licence</c:v>
                </c:pt>
              </c:strCache>
            </c:strRef>
          </c:cat>
          <c:val>
            <c:numRef>
              <c:f>'Community Code'!$C$25:$D$25</c:f>
              <c:numCache>
                <c:formatCode>General</c:formatCode>
                <c:ptCount val="2"/>
                <c:pt idx="1">
                  <c:v>1</c:v>
                </c:pt>
              </c:numCache>
            </c:numRef>
          </c:val>
        </c:ser>
        <c:ser>
          <c:idx val="20"/>
          <c:order val="20"/>
          <c:tx>
            <c:strRef>
              <c:f>'Community Code'!$B$26</c:f>
              <c:strCache>
                <c:ptCount val="1"/>
                <c:pt idx="0">
                  <c:v>PL</c:v>
                </c:pt>
              </c:strCache>
            </c:strRef>
          </c:tx>
          <c:dLbls>
            <c:txPr>
              <a:bodyPr/>
              <a:lstStyle/>
              <a:p>
                <a:pPr>
                  <a:defRPr sz="1600">
                    <a:latin typeface="Arial" pitchFamily="34" charset="0"/>
                    <a:cs typeface="Arial" pitchFamily="34" charset="0"/>
                  </a:defRPr>
                </a:pPr>
                <a:endParaRPr lang="en-US"/>
              </a:p>
            </c:txPr>
            <c:showSerName val="1"/>
          </c:dLbls>
          <c:cat>
            <c:strRef>
              <c:f>'Community Code'!$C$5:$D$5</c:f>
              <c:strCache>
                <c:ptCount val="2"/>
                <c:pt idx="0">
                  <c:v>Driver qualification card</c:v>
                </c:pt>
                <c:pt idx="1">
                  <c:v>Driving Licence</c:v>
                </c:pt>
              </c:strCache>
            </c:strRef>
          </c:cat>
          <c:val>
            <c:numRef>
              <c:f>'Community Code'!$C$26:$D$26</c:f>
              <c:numCache>
                <c:formatCode>General</c:formatCode>
                <c:ptCount val="2"/>
                <c:pt idx="0">
                  <c:v>1</c:v>
                </c:pt>
              </c:numCache>
            </c:numRef>
          </c:val>
        </c:ser>
        <c:ser>
          <c:idx val="21"/>
          <c:order val="21"/>
          <c:tx>
            <c:strRef>
              <c:f>'Community Code'!$B$27</c:f>
              <c:strCache>
                <c:ptCount val="1"/>
                <c:pt idx="0">
                  <c:v>PT</c:v>
                </c:pt>
              </c:strCache>
            </c:strRef>
          </c:tx>
          <c:dLbls>
            <c:txPr>
              <a:bodyPr/>
              <a:lstStyle/>
              <a:p>
                <a:pPr>
                  <a:defRPr>
                    <a:latin typeface="Arial" pitchFamily="34" charset="0"/>
                    <a:cs typeface="Arial" pitchFamily="34" charset="0"/>
                  </a:defRPr>
                </a:pPr>
                <a:endParaRPr lang="en-US"/>
              </a:p>
            </c:txPr>
            <c:showSerName val="1"/>
          </c:dLbls>
          <c:cat>
            <c:strRef>
              <c:f>'Community Code'!$C$5:$D$5</c:f>
              <c:strCache>
                <c:ptCount val="2"/>
                <c:pt idx="0">
                  <c:v>Driver qualification card</c:v>
                </c:pt>
                <c:pt idx="1">
                  <c:v>Driving Licence</c:v>
                </c:pt>
              </c:strCache>
            </c:strRef>
          </c:cat>
          <c:val>
            <c:numRef>
              <c:f>'Community Code'!$C$27:$D$27</c:f>
              <c:numCache>
                <c:formatCode>General</c:formatCode>
                <c:ptCount val="2"/>
                <c:pt idx="1">
                  <c:v>1</c:v>
                </c:pt>
              </c:numCache>
            </c:numRef>
          </c:val>
        </c:ser>
        <c:ser>
          <c:idx val="22"/>
          <c:order val="22"/>
          <c:tx>
            <c:strRef>
              <c:f>'Community Code'!$B$28</c:f>
              <c:strCache>
                <c:ptCount val="1"/>
                <c:pt idx="0">
                  <c:v>RO</c:v>
                </c:pt>
              </c:strCache>
            </c:strRef>
          </c:tx>
          <c:dLbls>
            <c:txPr>
              <a:bodyPr/>
              <a:lstStyle/>
              <a:p>
                <a:pPr>
                  <a:defRPr sz="1600">
                    <a:latin typeface="Arial" pitchFamily="34" charset="0"/>
                    <a:cs typeface="Arial" pitchFamily="34" charset="0"/>
                  </a:defRPr>
                </a:pPr>
                <a:endParaRPr lang="en-US"/>
              </a:p>
            </c:txPr>
            <c:showSerName val="1"/>
          </c:dLbls>
          <c:cat>
            <c:strRef>
              <c:f>'Community Code'!$C$5:$D$5</c:f>
              <c:strCache>
                <c:ptCount val="2"/>
                <c:pt idx="0">
                  <c:v>Driver qualification card</c:v>
                </c:pt>
                <c:pt idx="1">
                  <c:v>Driving Licence</c:v>
                </c:pt>
              </c:strCache>
            </c:strRef>
          </c:cat>
          <c:val>
            <c:numRef>
              <c:f>'Community Code'!$C$28:$D$28</c:f>
              <c:numCache>
                <c:formatCode>General</c:formatCode>
                <c:ptCount val="2"/>
                <c:pt idx="0">
                  <c:v>1</c:v>
                </c:pt>
              </c:numCache>
            </c:numRef>
          </c:val>
        </c:ser>
        <c:ser>
          <c:idx val="23"/>
          <c:order val="23"/>
          <c:tx>
            <c:strRef>
              <c:f>'Community Code'!$B$29</c:f>
              <c:strCache>
                <c:ptCount val="1"/>
                <c:pt idx="0">
                  <c:v>SI</c:v>
                </c:pt>
              </c:strCache>
            </c:strRef>
          </c:tx>
          <c:dLbls>
            <c:txPr>
              <a:bodyPr/>
              <a:lstStyle/>
              <a:p>
                <a:pPr>
                  <a:defRPr sz="1600">
                    <a:latin typeface="Arial" pitchFamily="34" charset="0"/>
                    <a:cs typeface="Arial" pitchFamily="34" charset="0"/>
                  </a:defRPr>
                </a:pPr>
                <a:endParaRPr lang="en-US"/>
              </a:p>
            </c:txPr>
            <c:showSerName val="1"/>
          </c:dLbls>
          <c:cat>
            <c:strRef>
              <c:f>'Community Code'!$C$5:$D$5</c:f>
              <c:strCache>
                <c:ptCount val="2"/>
                <c:pt idx="0">
                  <c:v>Driver qualification card</c:v>
                </c:pt>
                <c:pt idx="1">
                  <c:v>Driving Licence</c:v>
                </c:pt>
              </c:strCache>
            </c:strRef>
          </c:cat>
          <c:val>
            <c:numRef>
              <c:f>'Community Code'!$C$29:$D$29</c:f>
              <c:numCache>
                <c:formatCode>General</c:formatCode>
                <c:ptCount val="2"/>
                <c:pt idx="0">
                  <c:v>1</c:v>
                </c:pt>
              </c:numCache>
            </c:numRef>
          </c:val>
        </c:ser>
        <c:ser>
          <c:idx val="24"/>
          <c:order val="24"/>
          <c:tx>
            <c:strRef>
              <c:f>'Community Code'!$B$30</c:f>
              <c:strCache>
                <c:ptCount val="1"/>
                <c:pt idx="0">
                  <c:v>SK</c:v>
                </c:pt>
              </c:strCache>
            </c:strRef>
          </c:tx>
          <c:dLbls>
            <c:txPr>
              <a:bodyPr/>
              <a:lstStyle/>
              <a:p>
                <a:pPr>
                  <a:defRPr>
                    <a:latin typeface="Arial" pitchFamily="34" charset="0"/>
                    <a:cs typeface="Arial" pitchFamily="34" charset="0"/>
                  </a:defRPr>
                </a:pPr>
                <a:endParaRPr lang="en-US"/>
              </a:p>
            </c:txPr>
            <c:showSerName val="1"/>
          </c:dLbls>
          <c:cat>
            <c:strRef>
              <c:f>'Community Code'!$C$5:$D$5</c:f>
              <c:strCache>
                <c:ptCount val="2"/>
                <c:pt idx="0">
                  <c:v>Driver qualification card</c:v>
                </c:pt>
                <c:pt idx="1">
                  <c:v>Driving Licence</c:v>
                </c:pt>
              </c:strCache>
            </c:strRef>
          </c:cat>
          <c:val>
            <c:numRef>
              <c:f>'Community Code'!$C$30:$D$30</c:f>
              <c:numCache>
                <c:formatCode>General</c:formatCode>
                <c:ptCount val="2"/>
                <c:pt idx="1">
                  <c:v>1</c:v>
                </c:pt>
              </c:numCache>
            </c:numRef>
          </c:val>
        </c:ser>
        <c:ser>
          <c:idx val="25"/>
          <c:order val="25"/>
          <c:tx>
            <c:strRef>
              <c:f>'Community Code'!$B$31</c:f>
              <c:strCache>
                <c:ptCount val="1"/>
                <c:pt idx="0">
                  <c:v>SE</c:v>
                </c:pt>
              </c:strCache>
            </c:strRef>
          </c:tx>
          <c:dLbls>
            <c:txPr>
              <a:bodyPr/>
              <a:lstStyle/>
              <a:p>
                <a:pPr>
                  <a:defRPr sz="1600">
                    <a:latin typeface="Arial" pitchFamily="34" charset="0"/>
                    <a:cs typeface="Arial" pitchFamily="34" charset="0"/>
                  </a:defRPr>
                </a:pPr>
                <a:endParaRPr lang="en-US"/>
              </a:p>
            </c:txPr>
            <c:showSerName val="1"/>
          </c:dLbls>
          <c:cat>
            <c:strRef>
              <c:f>'Community Code'!$C$5:$D$5</c:f>
              <c:strCache>
                <c:ptCount val="2"/>
                <c:pt idx="0">
                  <c:v>Driver qualification card</c:v>
                </c:pt>
                <c:pt idx="1">
                  <c:v>Driving Licence</c:v>
                </c:pt>
              </c:strCache>
            </c:strRef>
          </c:cat>
          <c:val>
            <c:numRef>
              <c:f>'Community Code'!$C$31:$D$31</c:f>
              <c:numCache>
                <c:formatCode>General</c:formatCode>
                <c:ptCount val="2"/>
                <c:pt idx="0">
                  <c:v>1</c:v>
                </c:pt>
              </c:numCache>
            </c:numRef>
          </c:val>
        </c:ser>
        <c:ser>
          <c:idx val="26"/>
          <c:order val="26"/>
          <c:tx>
            <c:strRef>
              <c:f>'Community Code'!$B$32</c:f>
              <c:strCache>
                <c:ptCount val="1"/>
                <c:pt idx="0">
                  <c:v>UK</c:v>
                </c:pt>
              </c:strCache>
            </c:strRef>
          </c:tx>
          <c:dLbls>
            <c:txPr>
              <a:bodyPr/>
              <a:lstStyle/>
              <a:p>
                <a:pPr>
                  <a:defRPr sz="1600">
                    <a:latin typeface="Arial" pitchFamily="34" charset="0"/>
                    <a:cs typeface="Arial" pitchFamily="34" charset="0"/>
                  </a:defRPr>
                </a:pPr>
                <a:endParaRPr lang="en-US"/>
              </a:p>
            </c:txPr>
            <c:showSerName val="1"/>
          </c:dLbls>
          <c:cat>
            <c:strRef>
              <c:f>'Community Code'!$C$5:$D$5</c:f>
              <c:strCache>
                <c:ptCount val="2"/>
                <c:pt idx="0">
                  <c:v>Driver qualification card</c:v>
                </c:pt>
                <c:pt idx="1">
                  <c:v>Driving Licence</c:v>
                </c:pt>
              </c:strCache>
            </c:strRef>
          </c:cat>
          <c:val>
            <c:numRef>
              <c:f>'Community Code'!$C$32:$D$32</c:f>
              <c:numCache>
                <c:formatCode>General</c:formatCode>
                <c:ptCount val="2"/>
                <c:pt idx="0">
                  <c:v>1</c:v>
                </c:pt>
              </c:numCache>
            </c:numRef>
          </c:val>
        </c:ser>
        <c:dLbls>
          <c:showSerName val="1"/>
        </c:dLbls>
        <c:shape val="box"/>
        <c:axId val="110692224"/>
        <c:axId val="110693760"/>
        <c:axId val="0"/>
      </c:bar3DChart>
      <c:catAx>
        <c:axId val="110692224"/>
        <c:scaling>
          <c:orientation val="minMax"/>
        </c:scaling>
        <c:axPos val="l"/>
        <c:numFmt formatCode="General" sourceLinked="1"/>
        <c:tickLblPos val="low"/>
        <c:spPr>
          <a:ln>
            <a:solidFill>
              <a:srgbClr val="FFFFFF"/>
            </a:solidFill>
          </a:ln>
        </c:spPr>
        <c:txPr>
          <a:bodyPr rot="0" vert="horz"/>
          <a:lstStyle/>
          <a:p>
            <a:pPr>
              <a:defRPr sz="1600" b="1">
                <a:solidFill>
                  <a:schemeClr val="bg1"/>
                </a:solidFill>
                <a:latin typeface="Arial" pitchFamily="34" charset="0"/>
                <a:cs typeface="Arial" pitchFamily="34" charset="0"/>
              </a:defRPr>
            </a:pPr>
            <a:endParaRPr lang="en-US"/>
          </a:p>
        </c:txPr>
        <c:crossAx val="110693760"/>
        <c:crosses val="autoZero"/>
        <c:auto val="1"/>
        <c:lblAlgn val="ctr"/>
        <c:lblOffset val="100"/>
        <c:tickLblSkip val="1"/>
        <c:tickMarkSkip val="1"/>
      </c:catAx>
      <c:valAx>
        <c:axId val="110693760"/>
        <c:scaling>
          <c:orientation val="minMax"/>
        </c:scaling>
        <c:axPos val="b"/>
        <c:majorGridlines>
          <c:spPr>
            <a:ln>
              <a:solidFill>
                <a:srgbClr val="FFFFFF"/>
              </a:solidFill>
            </a:ln>
          </c:spPr>
        </c:majorGridlines>
        <c:numFmt formatCode="0%" sourceLinked="1"/>
        <c:tickLblPos val="none"/>
        <c:spPr>
          <a:ln>
            <a:solidFill>
              <a:srgbClr val="FFFFFF"/>
            </a:solidFill>
          </a:ln>
        </c:spPr>
        <c:crossAx val="110692224"/>
        <c:crosses val="autoZero"/>
        <c:crossBetween val="between"/>
      </c:valAx>
    </c:plotArea>
    <c:plotVisOnly val="1"/>
    <c:dispBlanksAs val="gap"/>
  </c:chart>
  <c:txPr>
    <a:bodyPr/>
    <a:lstStyle/>
    <a:p>
      <a:pPr>
        <a:defRPr sz="1800"/>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4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314" name="Rectangle 2"/>
          <p:cNvSpPr>
            <a:spLocks noGrp="1" noChangeArrowheads="1"/>
          </p:cNvSpPr>
          <p:nvPr>
            <p:ph type="hdr" sz="quarter"/>
          </p:nvPr>
        </p:nvSpPr>
        <p:spPr bwMode="auto">
          <a:xfrm>
            <a:off x="0"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nSpc>
                <a:spcPct val="100000"/>
              </a:lnSpc>
              <a:spcBef>
                <a:spcPct val="0"/>
              </a:spcBef>
              <a:spcAft>
                <a:spcPct val="0"/>
              </a:spcAft>
              <a:buClrTx/>
              <a:buFontTx/>
              <a:buNone/>
              <a:defRPr sz="1200" smtClean="0">
                <a:solidFill>
                  <a:schemeClr val="tx1"/>
                </a:solidFill>
                <a:effectLst/>
              </a:defRPr>
            </a:lvl1pPr>
          </a:lstStyle>
          <a:p>
            <a:pPr>
              <a:defRPr/>
            </a:pPr>
            <a:endParaRPr lang="en-GB"/>
          </a:p>
        </p:txBody>
      </p:sp>
      <p:sp>
        <p:nvSpPr>
          <p:cNvPr id="141315" name="Rectangle 3"/>
          <p:cNvSpPr>
            <a:spLocks noGrp="1" noChangeArrowheads="1"/>
          </p:cNvSpPr>
          <p:nvPr>
            <p:ph type="dt" sz="quarter" idx="1"/>
          </p:nvPr>
        </p:nvSpPr>
        <p:spPr bwMode="auto">
          <a:xfrm>
            <a:off x="3978132"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r">
              <a:lnSpc>
                <a:spcPct val="100000"/>
              </a:lnSpc>
              <a:spcBef>
                <a:spcPct val="0"/>
              </a:spcBef>
              <a:spcAft>
                <a:spcPct val="0"/>
              </a:spcAft>
              <a:buClrTx/>
              <a:buFontTx/>
              <a:buNone/>
              <a:defRPr sz="1200" smtClean="0">
                <a:solidFill>
                  <a:schemeClr val="tx1"/>
                </a:solidFill>
                <a:effectLst/>
              </a:defRPr>
            </a:lvl1pPr>
          </a:lstStyle>
          <a:p>
            <a:pPr>
              <a:defRPr/>
            </a:pPr>
            <a:endParaRPr lang="en-GB"/>
          </a:p>
        </p:txBody>
      </p:sp>
      <p:sp>
        <p:nvSpPr>
          <p:cNvPr id="141316" name="Rectangle 4"/>
          <p:cNvSpPr>
            <a:spLocks noGrp="1" noChangeArrowheads="1"/>
          </p:cNvSpPr>
          <p:nvPr>
            <p:ph type="ftr" sz="quarter" idx="2"/>
          </p:nvPr>
        </p:nvSpPr>
        <p:spPr bwMode="auto">
          <a:xfrm>
            <a:off x="0" y="8842029"/>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nSpc>
                <a:spcPct val="100000"/>
              </a:lnSpc>
              <a:spcBef>
                <a:spcPct val="0"/>
              </a:spcBef>
              <a:spcAft>
                <a:spcPct val="0"/>
              </a:spcAft>
              <a:buClrTx/>
              <a:buFontTx/>
              <a:buNone/>
              <a:defRPr sz="1200" smtClean="0">
                <a:solidFill>
                  <a:schemeClr val="tx1"/>
                </a:solidFill>
                <a:effectLst/>
              </a:defRPr>
            </a:lvl1pPr>
          </a:lstStyle>
          <a:p>
            <a:pPr>
              <a:defRPr/>
            </a:pPr>
            <a:endParaRPr lang="en-GB"/>
          </a:p>
        </p:txBody>
      </p:sp>
      <p:sp>
        <p:nvSpPr>
          <p:cNvPr id="141317" name="Rectangle 5"/>
          <p:cNvSpPr>
            <a:spLocks noGrp="1" noChangeArrowheads="1"/>
          </p:cNvSpPr>
          <p:nvPr>
            <p:ph type="sldNum" sz="quarter" idx="3"/>
          </p:nvPr>
        </p:nvSpPr>
        <p:spPr bwMode="auto">
          <a:xfrm>
            <a:off x="3978132" y="8842029"/>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r">
              <a:lnSpc>
                <a:spcPct val="100000"/>
              </a:lnSpc>
              <a:spcBef>
                <a:spcPct val="0"/>
              </a:spcBef>
              <a:spcAft>
                <a:spcPct val="0"/>
              </a:spcAft>
              <a:buClrTx/>
              <a:buFontTx/>
              <a:buNone/>
              <a:defRPr sz="1200" smtClean="0">
                <a:solidFill>
                  <a:schemeClr val="tx1"/>
                </a:solidFill>
                <a:effectLst/>
              </a:defRPr>
            </a:lvl1pPr>
          </a:lstStyle>
          <a:p>
            <a:pPr>
              <a:defRPr/>
            </a:pPr>
            <a:fld id="{773CABD0-DA0B-43D0-A19D-4BCDAEA30F19}"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nSpc>
                <a:spcPct val="100000"/>
              </a:lnSpc>
              <a:spcBef>
                <a:spcPct val="0"/>
              </a:spcBef>
              <a:spcAft>
                <a:spcPct val="0"/>
              </a:spcAft>
              <a:buClrTx/>
              <a:buFontTx/>
              <a:buNone/>
              <a:defRPr sz="1200" smtClean="0">
                <a:solidFill>
                  <a:schemeClr val="tx1"/>
                </a:solidFill>
                <a:effectLst/>
              </a:defRPr>
            </a:lvl1pPr>
          </a:lstStyle>
          <a:p>
            <a:pPr>
              <a:defRPr/>
            </a:pPr>
            <a:endParaRPr lang="en-US"/>
          </a:p>
        </p:txBody>
      </p:sp>
      <p:sp>
        <p:nvSpPr>
          <p:cNvPr id="4099" name="Rectangle 3"/>
          <p:cNvSpPr>
            <a:spLocks noGrp="1" noChangeArrowheads="1"/>
          </p:cNvSpPr>
          <p:nvPr>
            <p:ph type="dt" idx="1"/>
          </p:nvPr>
        </p:nvSpPr>
        <p:spPr bwMode="auto">
          <a:xfrm>
            <a:off x="3978132"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r">
              <a:lnSpc>
                <a:spcPct val="100000"/>
              </a:lnSpc>
              <a:spcBef>
                <a:spcPct val="0"/>
              </a:spcBef>
              <a:spcAft>
                <a:spcPct val="0"/>
              </a:spcAft>
              <a:buClrTx/>
              <a:buFontTx/>
              <a:buNone/>
              <a:defRPr sz="1200" smtClean="0">
                <a:solidFill>
                  <a:schemeClr val="tx1"/>
                </a:solidFill>
                <a:effectLst/>
              </a:defRPr>
            </a:lvl1pPr>
          </a:lstStyle>
          <a:p>
            <a:pPr>
              <a:defRPr/>
            </a:pPr>
            <a:endParaRPr lang="en-US"/>
          </a:p>
        </p:txBody>
      </p:sp>
      <p:sp>
        <p:nvSpPr>
          <p:cNvPr id="67588"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2310" y="4421823"/>
            <a:ext cx="5618480" cy="418909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42029"/>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nSpc>
                <a:spcPct val="100000"/>
              </a:lnSpc>
              <a:spcBef>
                <a:spcPct val="0"/>
              </a:spcBef>
              <a:spcAft>
                <a:spcPct val="0"/>
              </a:spcAft>
              <a:buClrTx/>
              <a:buFontTx/>
              <a:buNone/>
              <a:defRPr sz="1200" smtClean="0">
                <a:solidFill>
                  <a:schemeClr val="tx1"/>
                </a:solidFill>
                <a:effectLst/>
              </a:defRPr>
            </a:lvl1pPr>
          </a:lstStyle>
          <a:p>
            <a:pPr>
              <a:defRPr/>
            </a:pPr>
            <a:endParaRPr lang="en-US"/>
          </a:p>
        </p:txBody>
      </p:sp>
      <p:sp>
        <p:nvSpPr>
          <p:cNvPr id="4103" name="Rectangle 7"/>
          <p:cNvSpPr>
            <a:spLocks noGrp="1" noChangeArrowheads="1"/>
          </p:cNvSpPr>
          <p:nvPr>
            <p:ph type="sldNum" sz="quarter" idx="5"/>
          </p:nvPr>
        </p:nvSpPr>
        <p:spPr bwMode="auto">
          <a:xfrm>
            <a:off x="3978132" y="8842029"/>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r">
              <a:lnSpc>
                <a:spcPct val="100000"/>
              </a:lnSpc>
              <a:spcBef>
                <a:spcPct val="0"/>
              </a:spcBef>
              <a:spcAft>
                <a:spcPct val="0"/>
              </a:spcAft>
              <a:buClrTx/>
              <a:buFontTx/>
              <a:buNone/>
              <a:defRPr sz="1200" smtClean="0">
                <a:solidFill>
                  <a:schemeClr val="tx1"/>
                </a:solidFill>
                <a:effectLst/>
              </a:defRPr>
            </a:lvl1pPr>
          </a:lstStyle>
          <a:p>
            <a:pPr>
              <a:defRPr/>
            </a:pPr>
            <a:fld id="{87AB961A-9295-45FB-A4D7-850BCEDA9B4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5F11CD21-6E9A-43AA-AFDA-AF96735CF9DD}" type="slidenum">
              <a:rPr lang="en-GB">
                <a:cs typeface="Arial" charset="0"/>
              </a:rPr>
              <a:pPr/>
              <a:t>1</a:t>
            </a:fld>
            <a:endParaRPr lang="en-GB">
              <a:cs typeface="Arial"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xfrm>
            <a:off x="936414" y="4421823"/>
            <a:ext cx="5150273" cy="4189095"/>
          </a:xfrm>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endParaRPr lang="en-GB" dirty="0" smtClean="0"/>
          </a:p>
          <a:p>
            <a:endParaRPr lang="en-GB" dirty="0" smtClean="0"/>
          </a:p>
        </p:txBody>
      </p:sp>
      <p:sp>
        <p:nvSpPr>
          <p:cNvPr id="4" name="Slide Number Placeholder 3"/>
          <p:cNvSpPr>
            <a:spLocks noGrp="1"/>
          </p:cNvSpPr>
          <p:nvPr>
            <p:ph type="sldNum" sz="quarter" idx="5"/>
          </p:nvPr>
        </p:nvSpPr>
        <p:spPr/>
        <p:txBody>
          <a:bodyPr/>
          <a:lstStyle/>
          <a:p>
            <a:pPr>
              <a:defRPr/>
            </a:pPr>
            <a:fld id="{9E73ADDB-D1F3-4826-8C05-2BB99C850DFD}" type="slidenum">
              <a:rPr lang="en-US" smtClean="0"/>
              <a:pPr>
                <a:defRPr/>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47AFDCC9-5E7E-4B13-9611-7241B6CA0C02}" type="slidenum">
              <a:rPr lang="en-US" smtClean="0"/>
              <a:pPr>
                <a:defRPr/>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endParaRPr lang="en-US" dirty="0" smtClean="0"/>
          </a:p>
        </p:txBody>
      </p:sp>
      <p:sp>
        <p:nvSpPr>
          <p:cNvPr id="4" name="Slide Number Placeholder 3"/>
          <p:cNvSpPr txBox="1">
            <a:spLocks noGrp="1"/>
          </p:cNvSpPr>
          <p:nvPr/>
        </p:nvSpPr>
        <p:spPr bwMode="auto">
          <a:xfrm>
            <a:off x="3980903" y="8843719"/>
            <a:ext cx="3042197" cy="465381"/>
          </a:xfrm>
          <a:prstGeom prst="rect">
            <a:avLst/>
          </a:prstGeom>
          <a:noFill/>
          <a:ln>
            <a:miter lim="800000"/>
            <a:headEnd/>
            <a:tailEnd/>
          </a:ln>
        </p:spPr>
        <p:txBody>
          <a:bodyPr lIns="92254" tIns="46127" rIns="92254" bIns="46127" anchor="b"/>
          <a:lstStyle/>
          <a:p>
            <a:pPr algn="r" defTabSz="922338">
              <a:defRPr/>
            </a:pPr>
            <a:fld id="{9666BBDC-F596-4357-8AD7-2C54E9E78EE1}" type="slidenum">
              <a:rPr lang="en-US" sz="1200">
                <a:solidFill>
                  <a:schemeClr val="tx1"/>
                </a:solidFill>
                <a:latin typeface="Times New Roman" pitchFamily="18" charset="0"/>
                <a:cs typeface="+mn-cs"/>
              </a:rPr>
              <a:pPr algn="r" defTabSz="922338">
                <a:defRPr/>
              </a:pPr>
              <a:t>13</a:t>
            </a:fld>
            <a:endParaRPr lang="en-US" sz="1200">
              <a:solidFill>
                <a:schemeClr val="tx1"/>
              </a:solidFill>
              <a:latin typeface="Times New Roman" pitchFamily="18" charset="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pPr eaLnBrk="1" hangingPunct="1"/>
            <a:endParaRPr lang="en-GB" dirty="0" smtClean="0"/>
          </a:p>
        </p:txBody>
      </p:sp>
      <p:sp>
        <p:nvSpPr>
          <p:cNvPr id="31748" name="Slide Number Placeholder 3"/>
          <p:cNvSpPr>
            <a:spLocks noGrp="1"/>
          </p:cNvSpPr>
          <p:nvPr>
            <p:ph type="sldNum" sz="quarter" idx="5"/>
          </p:nvPr>
        </p:nvSpPr>
        <p:spPr>
          <a:noFill/>
        </p:spPr>
        <p:txBody>
          <a:bodyPr/>
          <a:lstStyle/>
          <a:p>
            <a:fld id="{C9DCBA7B-A7DB-451C-A1CA-60474EA5095E}" type="slidenum">
              <a:rPr lang="en-US" smtClean="0">
                <a:cs typeface="Arial" charset="0"/>
              </a:rPr>
              <a:pPr/>
              <a:t>14</a:t>
            </a:fld>
            <a:endParaRPr lang="en-US" smtClean="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spcAft>
                <a:spcPts val="0"/>
              </a:spcAft>
            </a:pPr>
            <a:endParaRPr lang="en-GB" dirty="0" smtClean="0"/>
          </a:p>
          <a:p>
            <a:pPr lvl="1">
              <a:spcAft>
                <a:spcPts val="0"/>
              </a:spcAft>
            </a:pP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87AB961A-9295-45FB-A4D7-850BCEDA9B49}" type="slidenum">
              <a:rPr lang="en-US" smtClean="0"/>
              <a:pPr>
                <a:defRPr/>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p:spPr>
        <p:txBody>
          <a:bodyPr/>
          <a:lstStyle/>
          <a:p>
            <a:pPr eaLnBrk="1" hangingPunct="1"/>
            <a:endParaRPr lang="en-US" dirty="0" smtClean="0"/>
          </a:p>
        </p:txBody>
      </p:sp>
      <p:sp>
        <p:nvSpPr>
          <p:cNvPr id="15364" name="Slide Number Placeholder 3"/>
          <p:cNvSpPr>
            <a:spLocks noGrp="1"/>
          </p:cNvSpPr>
          <p:nvPr>
            <p:ph type="sldNum" sz="quarter" idx="5"/>
          </p:nvPr>
        </p:nvSpPr>
        <p:spPr>
          <a:noFill/>
        </p:spPr>
        <p:txBody>
          <a:bodyPr/>
          <a:lstStyle/>
          <a:p>
            <a:fld id="{62FB06C0-88BD-4578-9A3E-D6FD20D86E62}" type="slidenum">
              <a:rPr lang="en-US" smtClean="0">
                <a:cs typeface="Arial" charset="0"/>
              </a:rPr>
              <a:pPr/>
              <a:t>17</a:t>
            </a:fld>
            <a:endParaRPr lang="en-US" smtClean="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endParaRPr lang="en-GB" dirty="0" smtClean="0"/>
          </a:p>
        </p:txBody>
      </p:sp>
      <p:sp>
        <p:nvSpPr>
          <p:cNvPr id="4" name="Slide Number Placeholder 3"/>
          <p:cNvSpPr>
            <a:spLocks noGrp="1"/>
          </p:cNvSpPr>
          <p:nvPr>
            <p:ph type="sldNum" sz="quarter" idx="5"/>
          </p:nvPr>
        </p:nvSpPr>
        <p:spPr/>
        <p:txBody>
          <a:bodyPr/>
          <a:lstStyle/>
          <a:p>
            <a:pPr>
              <a:defRPr/>
            </a:pPr>
            <a:fld id="{D713C8AE-C501-44F7-A107-3631EF6AA3A8}" type="slidenum">
              <a:rPr lang="en-US" smtClean="0"/>
              <a:pPr>
                <a:defRPr/>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endParaRPr lang="en-GB" smtClean="0"/>
          </a:p>
        </p:txBody>
      </p:sp>
      <p:sp>
        <p:nvSpPr>
          <p:cNvPr id="4" name="Slide Number Placeholder 3"/>
          <p:cNvSpPr>
            <a:spLocks noGrp="1"/>
          </p:cNvSpPr>
          <p:nvPr>
            <p:ph type="sldNum" sz="quarter" idx="5"/>
          </p:nvPr>
        </p:nvSpPr>
        <p:spPr/>
        <p:txBody>
          <a:bodyPr/>
          <a:lstStyle/>
          <a:p>
            <a:pPr>
              <a:defRPr/>
            </a:pPr>
            <a:fld id="{BF814EAA-A025-4659-BD87-20440D7C9F8F}" type="slidenum">
              <a:rPr lang="en-US" smtClean="0"/>
              <a:pPr>
                <a:defRPr/>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87AB961A-9295-45FB-A4D7-850BCEDA9B49}" type="slidenum">
              <a:rPr lang="en-US" smtClean="0"/>
              <a:pPr>
                <a:defRPr/>
              </a:pPr>
              <a:t>23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a:defRPr/>
            </a:pPr>
            <a:endParaRPr lang="en-US" dirty="0" smtClean="0"/>
          </a:p>
        </p:txBody>
      </p:sp>
      <p:sp>
        <p:nvSpPr>
          <p:cNvPr id="4" name="Slide Number Placeholder 3"/>
          <p:cNvSpPr>
            <a:spLocks noGrp="1"/>
          </p:cNvSpPr>
          <p:nvPr>
            <p:ph type="sldNum" sz="quarter" idx="10"/>
          </p:nvPr>
        </p:nvSpPr>
        <p:spPr/>
        <p:txBody>
          <a:bodyPr/>
          <a:lstStyle/>
          <a:p>
            <a:pPr>
              <a:defRPr/>
            </a:pPr>
            <a:fld id="{B185DCB2-2B3E-4C55-8315-EF00DA986DCC}" type="slidenum">
              <a:rPr lang="en-US" smtClean="0"/>
              <a:pPr>
                <a:defRPr/>
              </a:pPr>
              <a:t>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r>
              <a:rPr lang="en-GB" sz="1200" kern="1200" dirty="0" smtClean="0">
                <a:solidFill>
                  <a:schemeClr val="tx1"/>
                </a:solidFill>
                <a:latin typeface="Arial" charset="0"/>
                <a:ea typeface="+mn-ea"/>
                <a:cs typeface="+mn-cs"/>
              </a:rPr>
              <a:t>SO IN THIS PRESENTATION I WOULD </a:t>
            </a:r>
            <a:r>
              <a:rPr lang="en-GB" sz="1200" b="1" kern="1200" dirty="0" smtClean="0">
                <a:solidFill>
                  <a:schemeClr val="tx1"/>
                </a:solidFill>
                <a:latin typeface="Arial" charset="0"/>
                <a:ea typeface="+mn-ea"/>
                <a:cs typeface="+mn-cs"/>
              </a:rPr>
              <a:t>FIRST </a:t>
            </a:r>
            <a:r>
              <a:rPr lang="en-GB" sz="1200" kern="1200" dirty="0" smtClean="0">
                <a:solidFill>
                  <a:schemeClr val="tx1"/>
                </a:solidFill>
                <a:latin typeface="Arial" charset="0"/>
                <a:ea typeface="+mn-ea"/>
                <a:cs typeface="+mn-cs"/>
              </a:rPr>
              <a:t>LIKE TO PROVIDE A BRIEF BACKGROUND TO THE IRU, WHO WE ARE AND WHAT WE WANT FOR ROAD TRANSPORT.</a:t>
            </a:r>
            <a:endParaRPr lang="en-US" sz="1200" kern="1200" dirty="0" smtClean="0">
              <a:solidFill>
                <a:schemeClr val="tx1"/>
              </a:solidFill>
              <a:latin typeface="Arial" charset="0"/>
              <a:ea typeface="+mn-ea"/>
              <a:cs typeface="+mn-cs"/>
            </a:endParaRPr>
          </a:p>
          <a:p>
            <a:endParaRPr lang="en-GB" sz="1200" b="1" kern="1200" dirty="0" smtClean="0">
              <a:solidFill>
                <a:schemeClr val="tx1"/>
              </a:solidFill>
              <a:latin typeface="Arial" charset="0"/>
              <a:ea typeface="+mn-ea"/>
              <a:cs typeface="+mn-cs"/>
            </a:endParaRPr>
          </a:p>
          <a:p>
            <a:r>
              <a:rPr lang="en-GB" sz="1200" b="1" kern="1200" dirty="0" smtClean="0">
                <a:solidFill>
                  <a:schemeClr val="tx1"/>
                </a:solidFill>
                <a:latin typeface="Arial" charset="0"/>
                <a:ea typeface="+mn-ea"/>
                <a:cs typeface="+mn-cs"/>
              </a:rPr>
              <a:t>SECOND,</a:t>
            </a:r>
            <a:r>
              <a:rPr lang="en-GB" sz="1200" kern="1200" dirty="0" smtClean="0">
                <a:solidFill>
                  <a:schemeClr val="tx1"/>
                </a:solidFill>
                <a:latin typeface="Arial" charset="0"/>
                <a:ea typeface="+mn-ea"/>
                <a:cs typeface="+mn-cs"/>
              </a:rPr>
              <a:t> I WOULD LIKE TO TAKE</a:t>
            </a:r>
            <a:r>
              <a:rPr lang="en-GB" sz="1200" kern="1200" baseline="0" dirty="0" smtClean="0">
                <a:solidFill>
                  <a:schemeClr val="tx1"/>
                </a:solidFill>
                <a:latin typeface="Arial" charset="0"/>
                <a:ea typeface="+mn-ea"/>
                <a:cs typeface="+mn-cs"/>
              </a:rPr>
              <a:t> A LOOK AT THE FUTURE OF TRANSPORT IN EUROPE OR AT LEAST THE WAY THE EUROPEAN COMMISSION SEES IT AS PRESENTED IN THE EU TRANSPORT WHITE PAPER , PUBLISHED EARLIER THIS YEAR.</a:t>
            </a:r>
          </a:p>
          <a:p>
            <a:endParaRPr lang="en-US" sz="1200" kern="1200" dirty="0" smtClean="0">
              <a:solidFill>
                <a:schemeClr val="tx1"/>
              </a:solidFill>
              <a:latin typeface="Arial" charset="0"/>
              <a:ea typeface="+mn-ea"/>
              <a:cs typeface="+mn-cs"/>
            </a:endParaRPr>
          </a:p>
          <a:p>
            <a:r>
              <a:rPr lang="en-GB" sz="1200" b="1" kern="1200" dirty="0" smtClean="0">
                <a:solidFill>
                  <a:schemeClr val="tx1"/>
                </a:solidFill>
                <a:latin typeface="Arial" charset="0"/>
                <a:ea typeface="+mn-ea"/>
                <a:cs typeface="+mn-cs"/>
              </a:rPr>
              <a:t>THIRDLY,</a:t>
            </a:r>
            <a:r>
              <a:rPr lang="en-GB" sz="1200" kern="1200" dirty="0" smtClean="0">
                <a:solidFill>
                  <a:schemeClr val="tx1"/>
                </a:solidFill>
                <a:latin typeface="Arial" charset="0"/>
                <a:ea typeface="+mn-ea"/>
                <a:cs typeface="+mn-cs"/>
              </a:rPr>
              <a:t> THEN</a:t>
            </a:r>
            <a:r>
              <a:rPr lang="en-GB" sz="1200" kern="1200" baseline="0" dirty="0" smtClean="0">
                <a:solidFill>
                  <a:schemeClr val="tx1"/>
                </a:solidFill>
                <a:latin typeface="Arial" charset="0"/>
                <a:ea typeface="+mn-ea"/>
                <a:cs typeface="+mn-cs"/>
              </a:rPr>
              <a:t> WE SHOULD </a:t>
            </a:r>
            <a:r>
              <a:rPr lang="en-GB" sz="1200" kern="1200" dirty="0" smtClean="0">
                <a:solidFill>
                  <a:schemeClr val="tx1"/>
                </a:solidFill>
                <a:latin typeface="Arial" charset="0"/>
                <a:ea typeface="+mn-ea"/>
                <a:cs typeface="+mn-cs"/>
              </a:rPr>
              <a:t>COME BACK TO SOME PRESENT ISSUES</a:t>
            </a:r>
            <a:r>
              <a:rPr lang="en-GB" sz="1200" kern="1200" baseline="0" dirty="0" smtClean="0">
                <a:solidFill>
                  <a:schemeClr val="tx1"/>
                </a:solidFill>
                <a:latin typeface="Arial" charset="0"/>
                <a:ea typeface="+mn-ea"/>
                <a:cs typeface="+mn-cs"/>
              </a:rPr>
              <a:t> ON THE EU’s TABLE U TODAY</a:t>
            </a:r>
            <a:r>
              <a:rPr lang="en-GB" sz="1200" kern="1200" dirty="0" smtClean="0">
                <a:solidFill>
                  <a:schemeClr val="tx1"/>
                </a:solidFill>
                <a:latin typeface="Arial" charset="0"/>
                <a:ea typeface="+mn-ea"/>
                <a:cs typeface="+mn-cs"/>
              </a:rPr>
              <a:t>,</a:t>
            </a:r>
            <a:r>
              <a:rPr lang="en-GB" sz="1200" kern="1200" baseline="0" dirty="0" smtClean="0">
                <a:solidFill>
                  <a:schemeClr val="tx1"/>
                </a:solidFill>
                <a:latin typeface="Arial" charset="0"/>
                <a:ea typeface="+mn-ea"/>
                <a:cs typeface="+mn-cs"/>
              </a:rPr>
              <a:t> </a:t>
            </a:r>
          </a:p>
          <a:p>
            <a:endParaRPr lang="en-GB" sz="1200" kern="1200" baseline="0" dirty="0" smtClean="0">
              <a:solidFill>
                <a:schemeClr val="tx1"/>
              </a:solidFill>
              <a:latin typeface="Arial" charset="0"/>
              <a:ea typeface="+mn-ea"/>
              <a:cs typeface="+mn-cs"/>
            </a:endParaRPr>
          </a:p>
          <a:p>
            <a:r>
              <a:rPr lang="en-GB" sz="1200" kern="1200" baseline="0" dirty="0" smtClean="0">
                <a:solidFill>
                  <a:schemeClr val="tx1"/>
                </a:solidFill>
                <a:latin typeface="Arial" charset="0"/>
                <a:ea typeface="+mn-ea"/>
                <a:cs typeface="+mn-cs"/>
              </a:rPr>
              <a:t>FOR EXAMPLE THE ONGOING REVIEW OF THE EU TACHOGRAPH REGULATION. </a:t>
            </a:r>
          </a:p>
          <a:p>
            <a:endParaRPr lang="en-GB" sz="1200" kern="1200" baseline="0" dirty="0" smtClean="0">
              <a:solidFill>
                <a:schemeClr val="tx1"/>
              </a:solidFill>
              <a:latin typeface="Arial" charset="0"/>
              <a:ea typeface="+mn-ea"/>
              <a:cs typeface="+mn-cs"/>
            </a:endParaRPr>
          </a:p>
          <a:p>
            <a:r>
              <a:rPr lang="en-GB" sz="1200" kern="1200" baseline="0" dirty="0" smtClean="0">
                <a:solidFill>
                  <a:schemeClr val="tx1"/>
                </a:solidFill>
                <a:latin typeface="Arial" charset="0"/>
                <a:ea typeface="+mn-ea"/>
                <a:cs typeface="+mn-cs"/>
              </a:rPr>
              <a:t>AND THEN JUST TWO FURTHER EXAMPLES SHOWING THE CHALLENGES EMERGING FROM THE APPLICATION OF THE CURRENT EU ROAD TRANSPORT ACQUIS, NAMELY THE ENFORCEMENT OF EU DRIVING AND REST TIME RULES AND THE IMPLEMENTATIUON OF THE DRIVER TRAINING DIRECTIVE.</a:t>
            </a:r>
            <a:endParaRPr lang="en-GB" sz="1200" kern="1200" dirty="0" smtClean="0">
              <a:solidFill>
                <a:schemeClr val="tx1"/>
              </a:solidFill>
              <a:latin typeface="Arial" charset="0"/>
              <a:ea typeface="+mn-ea"/>
              <a:cs typeface="+mn-cs"/>
            </a:endParaRPr>
          </a:p>
          <a:p>
            <a:endParaRPr lang="en-GB" sz="1200" kern="1200" dirty="0" smtClean="0">
              <a:solidFill>
                <a:schemeClr val="tx1"/>
              </a:solidFill>
              <a:latin typeface="Arial" charset="0"/>
              <a:ea typeface="+mn-ea"/>
              <a:cs typeface="+mn-cs"/>
            </a:endParaRPr>
          </a:p>
          <a:p>
            <a:r>
              <a:rPr lang="en-GB" sz="1200" kern="1200" dirty="0" smtClean="0">
                <a:solidFill>
                  <a:schemeClr val="tx1"/>
                </a:solidFill>
                <a:latin typeface="Arial" charset="0"/>
                <a:ea typeface="+mn-ea"/>
                <a:cs typeface="+mn-cs"/>
              </a:rPr>
              <a:t>WHAT THESE LAST TWO ISSUES CLEARLY </a:t>
            </a:r>
            <a:r>
              <a:rPr lang="en-GB" sz="1200" kern="1200" baseline="0" dirty="0" smtClean="0">
                <a:solidFill>
                  <a:schemeClr val="tx1"/>
                </a:solidFill>
                <a:latin typeface="Arial" charset="0"/>
                <a:ea typeface="+mn-ea"/>
                <a:cs typeface="+mn-cs"/>
              </a:rPr>
              <a:t>SHOW IS THAT SIMPLY PUBLISHING LEGISLATION IN THE EU’S OFFICIAL JOURNAL OR EVEN A NATIONAL REGISTER DOES NOT MAKE THOSE RULES WORK IN PRACTICE. </a:t>
            </a:r>
          </a:p>
          <a:p>
            <a:endParaRPr lang="en-GB" sz="1200" kern="1200" baseline="0" dirty="0" smtClean="0">
              <a:solidFill>
                <a:schemeClr val="tx1"/>
              </a:solidFill>
              <a:latin typeface="Arial" charset="0"/>
              <a:ea typeface="+mn-ea"/>
              <a:cs typeface="+mn-cs"/>
            </a:endParaRPr>
          </a:p>
          <a:p>
            <a:r>
              <a:rPr lang="en-GB" sz="1200" kern="1200" baseline="0" dirty="0" smtClean="0">
                <a:solidFill>
                  <a:schemeClr val="tx1"/>
                </a:solidFill>
                <a:latin typeface="Arial" charset="0"/>
                <a:ea typeface="+mn-ea"/>
                <a:cs typeface="+mn-cs"/>
              </a:rPr>
              <a:t>INSTEAD AN EFFECTIVE IMPLEMENTATION OF THESE RULES REQUIRES ABOVE ALL COOPERATION BETWEEN ALL THOSE WHO NEED TO IMPLEMENT, ENFORCE AND FOLLOW THEM. THAT IS AUTHORITIES, CONTROL ORGANISATIONS, COMPANIES  AND DRIVERS. AND THIS COOPERATION TO FIND  BEST PRACTICES MUST OCCUR NOT ONLY AT NATIONAL LEVEL BUT ABOVE ALL AT  EU LEVEL TO ENSURE THAT THE EU REGULATORY FRAMEWORK ACHIEVES ITS GOALS IN A UNIFORM WAY ACROSS ALL MEMBER STATES.</a:t>
            </a:r>
            <a:endParaRPr lang="en-US" sz="1200" kern="1200" dirty="0" smtClean="0">
              <a:solidFill>
                <a:schemeClr val="tx1"/>
              </a:solidFill>
              <a:latin typeface="Arial" charset="0"/>
              <a:ea typeface="+mn-ea"/>
              <a:cs typeface="+mn-cs"/>
            </a:endParaRPr>
          </a:p>
          <a:p>
            <a:endParaRPr lang="en-GB" sz="1200" b="1" kern="1200" dirty="0" smtClean="0">
              <a:solidFill>
                <a:schemeClr val="tx1"/>
              </a:solidFill>
              <a:latin typeface="Arial" charset="0"/>
              <a:ea typeface="+mn-ea"/>
              <a:cs typeface="+mn-cs"/>
            </a:endParaRPr>
          </a:p>
          <a:p>
            <a:r>
              <a:rPr lang="en-GB" sz="1200" b="1" kern="1200" dirty="0" smtClean="0">
                <a:solidFill>
                  <a:schemeClr val="tx1"/>
                </a:solidFill>
                <a:latin typeface="Arial" charset="0"/>
                <a:ea typeface="+mn-ea"/>
                <a:cs typeface="+mn-cs"/>
              </a:rPr>
              <a:t>FINALLY,</a:t>
            </a:r>
            <a:r>
              <a:rPr lang="en-GB" sz="1200" b="1" kern="1200" baseline="0" dirty="0" smtClean="0">
                <a:solidFill>
                  <a:schemeClr val="tx1"/>
                </a:solidFill>
                <a:latin typeface="Arial" charset="0"/>
                <a:ea typeface="+mn-ea"/>
                <a:cs typeface="+mn-cs"/>
              </a:rPr>
              <a:t> </a:t>
            </a:r>
            <a:r>
              <a:rPr lang="en-GB" sz="1200" b="0" kern="1200" baseline="0" dirty="0" smtClean="0">
                <a:solidFill>
                  <a:schemeClr val="tx1"/>
                </a:solidFill>
                <a:latin typeface="Arial" charset="0"/>
                <a:ea typeface="+mn-ea"/>
                <a:cs typeface="+mn-cs"/>
              </a:rPr>
              <a:t>WE MAY TRY TO REACH SOME CONCLUSIONS.</a:t>
            </a:r>
          </a:p>
          <a:p>
            <a:endParaRPr lang="en-GB" sz="1200" b="0" kern="1200" baseline="0" dirty="0" smtClean="0">
              <a:solidFill>
                <a:schemeClr val="tx1"/>
              </a:solidFill>
              <a:latin typeface="Arial" charset="0"/>
              <a:ea typeface="+mn-ea"/>
              <a:cs typeface="+mn-cs"/>
            </a:endParaRPr>
          </a:p>
          <a:p>
            <a:endParaRPr lang="en-US" b="0" dirty="0" smtClean="0"/>
          </a:p>
        </p:txBody>
      </p:sp>
      <p:sp>
        <p:nvSpPr>
          <p:cNvPr id="4" name="Slide Number Placeholder 3"/>
          <p:cNvSpPr>
            <a:spLocks noGrp="1"/>
          </p:cNvSpPr>
          <p:nvPr>
            <p:ph type="sldNum" sz="quarter" idx="5"/>
          </p:nvPr>
        </p:nvSpPr>
        <p:spPr/>
        <p:txBody>
          <a:bodyPr/>
          <a:lstStyle/>
          <a:p>
            <a:pPr>
              <a:defRPr/>
            </a:pPr>
            <a:fld id="{E0896B00-A06C-4E50-AC09-8D333F2479C7}"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87AB961A-9295-45FB-A4D7-850BCEDA9B49}" type="slidenum">
              <a:rPr lang="en-US" smtClean="0"/>
              <a:pPr>
                <a:defRPr/>
              </a:pPr>
              <a:t>26</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D45A46EF-7E70-4C4B-9CF2-64F77ADF10F1}" type="slidenum">
              <a:rPr lang="en-GB">
                <a:cs typeface="Arial" charset="0"/>
              </a:rPr>
              <a:pPr/>
              <a:t>29</a:t>
            </a:fld>
            <a:endParaRPr lang="en-GB">
              <a:cs typeface="Arial"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xfrm>
            <a:off x="936414" y="4421823"/>
            <a:ext cx="5150273" cy="4189095"/>
          </a:xfrm>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Arial" charset="0"/>
                <a:ea typeface="+mn-ea"/>
                <a:cs typeface="+mn-cs"/>
              </a:rPr>
              <a:t>SO TO START WITH, PLEASE ALLOW ME TO GIVE A BRIEF INTRODUCTION TO THE IRU. </a:t>
            </a:r>
            <a:endParaRPr lang="en-US" sz="1200" kern="1200" dirty="0" smtClean="0">
              <a:solidFill>
                <a:schemeClr val="tx1"/>
              </a:solidFill>
              <a:latin typeface="Arial" charset="0"/>
              <a:ea typeface="+mn-ea"/>
              <a:cs typeface="+mn-cs"/>
            </a:endParaRPr>
          </a:p>
          <a:p>
            <a:endParaRPr lang="en-GB" sz="1200" kern="1200" dirty="0" smtClean="0">
              <a:solidFill>
                <a:schemeClr val="tx1"/>
              </a:solidFill>
              <a:latin typeface="Arial" charset="0"/>
              <a:ea typeface="+mn-ea"/>
              <a:cs typeface="+mn-cs"/>
            </a:endParaRPr>
          </a:p>
          <a:p>
            <a:r>
              <a:rPr lang="en-GB" sz="1200" kern="1200" dirty="0" smtClean="0">
                <a:solidFill>
                  <a:schemeClr val="tx1"/>
                </a:solidFill>
                <a:latin typeface="Arial" charset="0"/>
                <a:ea typeface="+mn-ea"/>
                <a:cs typeface="+mn-cs"/>
              </a:rPr>
              <a:t>THE IRU WAS FORMED IN 1948 BY 8 COUNTRIES IN WESTERN EUROPE. THE RATIONALE WAS SIMPLE. REMOVING INTERNATIONAL BARRIERS AND FACILITATING INTERNATIONAL ROAD TRANSPORT WAS ESSENTIAL FOR THE RECONSTRUCTION OF EUROPE AFTER THE SECOND WORLD WAR. </a:t>
            </a:r>
            <a:endParaRPr lang="en-US" sz="1200" kern="1200" dirty="0" smtClean="0">
              <a:solidFill>
                <a:schemeClr val="tx1"/>
              </a:solidFill>
              <a:latin typeface="Arial" charset="0"/>
              <a:ea typeface="+mn-ea"/>
              <a:cs typeface="+mn-cs"/>
            </a:endParaRPr>
          </a:p>
          <a:p>
            <a:endParaRPr lang="en-GB" sz="1200" kern="1200" dirty="0" smtClean="0">
              <a:solidFill>
                <a:schemeClr val="tx1"/>
              </a:solidFill>
              <a:latin typeface="Arial" charset="0"/>
              <a:ea typeface="+mn-ea"/>
              <a:cs typeface="+mn-cs"/>
            </a:endParaRPr>
          </a:p>
          <a:p>
            <a:r>
              <a:rPr lang="en-GB" sz="1200" kern="1200" dirty="0" smtClean="0">
                <a:solidFill>
                  <a:schemeClr val="tx1"/>
                </a:solidFill>
                <a:latin typeface="Arial" charset="0"/>
                <a:ea typeface="+mn-ea"/>
                <a:cs typeface="+mn-cs"/>
              </a:rPr>
              <a:t>SIXTY YEARS LATER THE IRU HAS BECOME A GLOBAL ORGANISATION WITH 180 MEMBERS IN 74 COUNTRIES, ACROSS FIVE CONTINENTS. </a:t>
            </a:r>
          </a:p>
          <a:p>
            <a:endParaRPr lang="en-US" sz="1200" kern="1200" dirty="0" smtClean="0">
              <a:solidFill>
                <a:schemeClr val="tx1"/>
              </a:solidFill>
              <a:latin typeface="Arial" charset="0"/>
              <a:ea typeface="+mn-ea"/>
              <a:cs typeface="+mn-cs"/>
            </a:endParaRPr>
          </a:p>
          <a:p>
            <a:r>
              <a:rPr lang="en-GB" sz="1200" kern="1200" dirty="0" smtClean="0">
                <a:solidFill>
                  <a:schemeClr val="tx1"/>
                </a:solidFill>
                <a:latin typeface="Arial" charset="0"/>
                <a:ea typeface="+mn-ea"/>
                <a:cs typeface="+mn-cs"/>
              </a:rPr>
              <a:t>THROUGH THIS GLOBAL NETWORK OF NATIONAL EMPLOYER ORGANISATIONS – SUCH AS UNTRR</a:t>
            </a:r>
            <a:r>
              <a:rPr lang="en-GB" sz="1200" kern="1200" baseline="0" dirty="0" smtClean="0">
                <a:solidFill>
                  <a:schemeClr val="tx1"/>
                </a:solidFill>
                <a:latin typeface="Arial" charset="0"/>
                <a:ea typeface="+mn-ea"/>
                <a:cs typeface="+mn-cs"/>
              </a:rPr>
              <a:t> - </a:t>
            </a:r>
            <a:r>
              <a:rPr lang="en-GB" sz="1200" kern="1200" dirty="0" smtClean="0">
                <a:solidFill>
                  <a:schemeClr val="tx1"/>
                </a:solidFill>
                <a:latin typeface="Arial" charset="0"/>
                <a:ea typeface="+mn-ea"/>
                <a:cs typeface="+mn-cs"/>
              </a:rPr>
              <a:t> WE REPRESENT THE OPERATORS OF BUSES, COACHES, TAXIS AND TRUCKS, FROM LARGE FLEETS TO OWNER-OPERATORS. </a:t>
            </a:r>
            <a:endParaRPr lang="en-US" sz="1200" kern="1200" dirty="0" smtClean="0">
              <a:solidFill>
                <a:schemeClr val="tx1"/>
              </a:solidFill>
              <a:latin typeface="Arial" charset="0"/>
              <a:ea typeface="+mn-ea"/>
              <a:cs typeface="+mn-cs"/>
            </a:endParaRPr>
          </a:p>
          <a:p>
            <a:endParaRPr lang="en-GB" sz="1200" kern="1200" dirty="0" smtClean="0">
              <a:solidFill>
                <a:schemeClr val="tx1"/>
              </a:solidFill>
              <a:latin typeface="Arial" charset="0"/>
              <a:ea typeface="+mn-ea"/>
              <a:cs typeface="+mn-cs"/>
            </a:endParaRPr>
          </a:p>
          <a:p>
            <a:r>
              <a:rPr lang="en-GB" sz="1200" kern="1200" dirty="0" smtClean="0">
                <a:solidFill>
                  <a:schemeClr val="tx1"/>
                </a:solidFill>
                <a:latin typeface="Arial" charset="0"/>
                <a:ea typeface="+mn-ea"/>
                <a:cs typeface="+mn-cs"/>
              </a:rPr>
              <a:t>AND WHEREVER DECISIONS ARE TAKEN IN RELATION TO OUR SECTOR THE IRU IS COMMITTED TO DEFEND THE INTERESTS OF OUR MEMBERSHIP AND THE ADVANTAGES THEY BRING TO SOCIETY. </a:t>
            </a:r>
          </a:p>
          <a:p>
            <a:endParaRPr lang="en-US" sz="1200" kern="1200" dirty="0" smtClean="0">
              <a:solidFill>
                <a:schemeClr val="tx1"/>
              </a:solidFill>
              <a:latin typeface="Arial" charset="0"/>
              <a:ea typeface="+mn-ea"/>
              <a:cs typeface="+mn-cs"/>
            </a:endParaRPr>
          </a:p>
          <a:p>
            <a:r>
              <a:rPr lang="en-GB" sz="1200" kern="1200" dirty="0" smtClean="0">
                <a:solidFill>
                  <a:schemeClr val="tx1"/>
                </a:solidFill>
                <a:latin typeface="Arial" charset="0"/>
                <a:ea typeface="+mn-ea"/>
                <a:cs typeface="+mn-cs"/>
              </a:rPr>
              <a:t>ITS EASY TO FORGET THAT ROAD TRANSPORT IS NOT SIMPLY A PROBLEM BUT INTEGRAL TO THE WAY OUR SOCIETIES FUCNTION. NO OTHER MODE OF TRANPORT IS DEPENDED ON SO MUCH TO KEEP SUPERMARKETS AND HOSPITALS SUPPLIED OR GET PEOPLE TO WORK, TO SCHOOL OR ON HOLIDAY IN AN AFFORDABLE, GREEN AND SAFE WAY.  I THINK WE WOULD CERTAINLY MISS THE 4 MILLION JOBS DIRECTLY PROVIDED BY OUR SECTOR, NOT TO MENTION THE EVEN LARGER NUMBER OF INDIRECTLY EMPLOYED AS A RESULT OF US, IN MANUFACTURING, LOGISTICS AND DARE I SAY IT .. EVEN IN ENFORCEMENT.</a:t>
            </a:r>
            <a:endParaRPr lang="en-US" sz="1200" kern="1200" dirty="0" smtClean="0">
              <a:solidFill>
                <a:schemeClr val="tx1"/>
              </a:solidFill>
              <a:latin typeface="Arial" charset="0"/>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87AB961A-9295-45FB-A4D7-850BCEDA9B49}"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9652ED4-F6D6-4D60-A84F-F8AB1D62BD5B}" type="slidenum">
              <a:rPr lang="en-GB"/>
              <a:pPr>
                <a:defRPr/>
              </a:pPr>
              <a:t>4</a:t>
            </a:fld>
            <a:endParaRPr lang="en-GB"/>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xfrm>
            <a:off x="937069" y="4421860"/>
            <a:ext cx="5148963" cy="4188426"/>
          </a:xfrm>
          <a:noFill/>
          <a:ln/>
        </p:spPr>
        <p:txBody>
          <a:bodyPr/>
          <a:lstStyle/>
          <a:p>
            <a:r>
              <a:rPr lang="en-GB" sz="1200" kern="1200" dirty="0" smtClean="0">
                <a:solidFill>
                  <a:schemeClr val="tx1"/>
                </a:solidFill>
                <a:latin typeface="Arial" charset="0"/>
                <a:ea typeface="+mn-ea"/>
                <a:cs typeface="+mn-cs"/>
              </a:rPr>
              <a:t>SO WITH THESE TASKS, IN MIND OVER THE YEARS THE IRU SECRETARIAT HAS CHANGED TO REFLECT THE GEOGRAPHICAL SPREAD OF ITS MEMBERS AND INTERNATIONAL DEVELOPMENTS.</a:t>
            </a:r>
            <a:endParaRPr lang="en-US" sz="1200" kern="1200" dirty="0" smtClean="0">
              <a:solidFill>
                <a:schemeClr val="tx1"/>
              </a:solidFill>
              <a:latin typeface="Arial" charset="0"/>
              <a:ea typeface="+mn-ea"/>
              <a:cs typeface="+mn-cs"/>
            </a:endParaRPr>
          </a:p>
          <a:p>
            <a:r>
              <a:rPr lang="en-GB" sz="1200" kern="1200" dirty="0" smtClean="0">
                <a:solidFill>
                  <a:schemeClr val="tx1"/>
                </a:solidFill>
                <a:latin typeface="Arial" charset="0"/>
                <a:ea typeface="+mn-ea"/>
                <a:cs typeface="+mn-cs"/>
              </a:rPr>
              <a:t> </a:t>
            </a:r>
            <a:endParaRPr lang="en-US" sz="1200" kern="1200" dirty="0" smtClean="0">
              <a:solidFill>
                <a:schemeClr val="tx1"/>
              </a:solidFill>
              <a:latin typeface="Arial" charset="0"/>
              <a:ea typeface="+mn-ea"/>
              <a:cs typeface="+mn-cs"/>
            </a:endParaRPr>
          </a:p>
          <a:p>
            <a:r>
              <a:rPr lang="en-GB" sz="1200" kern="1200" dirty="0" smtClean="0">
                <a:solidFill>
                  <a:schemeClr val="tx1"/>
                </a:solidFill>
                <a:latin typeface="Arial" charset="0"/>
                <a:ea typeface="+mn-ea"/>
                <a:cs typeface="+mn-cs"/>
              </a:rPr>
              <a:t>THE IRU’S HEAD OFFICE IS ESTABLISHED IN GENEVA WHERE WE MAINTAINS LINKS WITH MANY UN BODIES BASED THERE, INCLUDING THE UNECE, THE WORLD TRADE ORGANISATION, THE WORLD HEALTH ORGANISATION AND THE ILO.  THE IRU IS ALSO RESPONSIBLE - UNDER UN MANADATE - FOR ENSURING THE PROPER FUNCTIONING OF THE TIR CUSTOMS TRANSIT SYSTEM.  </a:t>
            </a:r>
          </a:p>
          <a:p>
            <a:endParaRPr lang="en-US" sz="1200" kern="1200" dirty="0" smtClean="0">
              <a:solidFill>
                <a:schemeClr val="tx1"/>
              </a:solidFill>
              <a:latin typeface="Arial" charset="0"/>
              <a:ea typeface="+mn-ea"/>
              <a:cs typeface="+mn-cs"/>
            </a:endParaRPr>
          </a:p>
          <a:p>
            <a:r>
              <a:rPr lang="en-GB" sz="1200" kern="1200" dirty="0" smtClean="0">
                <a:solidFill>
                  <a:schemeClr val="tx1"/>
                </a:solidFill>
                <a:latin typeface="Arial" charset="0"/>
                <a:ea typeface="+mn-ea"/>
                <a:cs typeface="+mn-cs"/>
              </a:rPr>
              <a:t>HOWEVER, IN THE 1970’S AS THE EUROPEAN UNION EMERGED AS A SIGNIFICANT PLAYER IN TRANSPORT POLICY, OUR DELEGATION TO THE EU WAS ESTABLISHED IN BRUSSELS.  OUR ROLE THERE IS TO INFLUENCE EU LEGISLATION WHICH NOW ACCOUNTS FOR THE OVERWHELMING MAJORITY OF TRANSPORT LAW IN ITS MEMBER STATES. </a:t>
            </a:r>
          </a:p>
          <a:p>
            <a:endParaRPr lang="en-US" sz="1200" kern="1200" dirty="0" smtClean="0">
              <a:solidFill>
                <a:schemeClr val="tx1"/>
              </a:solidFill>
              <a:latin typeface="Arial" charset="0"/>
              <a:ea typeface="+mn-ea"/>
              <a:cs typeface="+mn-cs"/>
            </a:endParaRPr>
          </a:p>
          <a:p>
            <a:r>
              <a:rPr lang="en-GB" sz="1200" kern="1200" dirty="0" smtClean="0">
                <a:solidFill>
                  <a:schemeClr val="tx1"/>
                </a:solidFill>
                <a:latin typeface="Arial" charset="0"/>
                <a:ea typeface="+mn-ea"/>
                <a:cs typeface="+mn-cs"/>
              </a:rPr>
              <a:t>TWO DECADES LATER WITH THE BREAK UP OF THE USSR, THE IRU SET UP A DELEGATION TO THE COMMONWEALTH OF INDEPENDENT STATES.  BASED IN MOSCOW, THE DELEGATION’S OBJECTIVES ARE TO HELP INTEGRATE THE REGION WITH EU TRANSPORT SYSTEMS AND TO ENCOURAGE THE HARMONISATION OF TRANSPORT LEGISLATION.  THE </a:t>
            </a:r>
            <a:r>
              <a:rPr lang="en-GB" sz="1200" b="1" kern="1200" dirty="0" smtClean="0">
                <a:solidFill>
                  <a:schemeClr val="tx1"/>
                </a:solidFill>
                <a:latin typeface="Arial" charset="0"/>
                <a:ea typeface="+mn-ea"/>
                <a:cs typeface="+mn-cs"/>
              </a:rPr>
              <a:t>ATER</a:t>
            </a:r>
            <a:r>
              <a:rPr lang="en-GB" sz="1200" kern="1200" dirty="0" smtClean="0">
                <a:solidFill>
                  <a:schemeClr val="tx1"/>
                </a:solidFill>
                <a:latin typeface="Arial" charset="0"/>
                <a:ea typeface="+mn-ea"/>
                <a:cs typeface="+mn-cs"/>
              </a:rPr>
              <a:t> AGREEMENT IS AN OBVIOUS EXAMPLE THAT MOST OF YOU WILL BE KNOW WELL.</a:t>
            </a:r>
          </a:p>
          <a:p>
            <a:endParaRPr lang="en-US" sz="1200" kern="1200" dirty="0" smtClean="0">
              <a:solidFill>
                <a:schemeClr val="tx1"/>
              </a:solidFill>
              <a:latin typeface="Arial" charset="0"/>
              <a:ea typeface="+mn-ea"/>
              <a:cs typeface="+mn-cs"/>
            </a:endParaRPr>
          </a:p>
          <a:p>
            <a:r>
              <a:rPr lang="en-GB" sz="1200" kern="1200" dirty="0" smtClean="0">
                <a:solidFill>
                  <a:schemeClr val="tx1"/>
                </a:solidFill>
                <a:latin typeface="Arial" charset="0"/>
                <a:ea typeface="+mn-ea"/>
                <a:cs typeface="+mn-cs"/>
              </a:rPr>
              <a:t>AND FINALLY MOST RECENTLY, IN 2005 THE IRU OPENED AN ISTANBUL OFFICE TO TAKE ACCOUNT OF THE GROWING TRADE AND TRANSPORT POTENTIAL OF THE MIDDLE EAST AND ITS NEIGHBORING REGIONS. </a:t>
            </a:r>
            <a:endParaRPr lang="en-US" sz="1200" kern="1200" dirty="0" smtClean="0">
              <a:solidFill>
                <a:schemeClr val="tx1"/>
              </a:solidFill>
              <a:latin typeface="Arial" charset="0"/>
              <a:ea typeface="+mn-ea"/>
              <a:cs typeface="+mn-cs"/>
            </a:endParaRPr>
          </a:p>
          <a:p>
            <a:endParaRPr lang="en-GB"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DE8F159-EC64-426A-BC64-C4B35AEB68A8}" type="slidenum">
              <a:rPr lang="en-US"/>
              <a:pPr>
                <a:defRPr/>
              </a:pPr>
              <a:t>5</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r>
              <a:rPr lang="en-GB" sz="1200" kern="1200" dirty="0" smtClean="0">
                <a:solidFill>
                  <a:schemeClr val="tx1"/>
                </a:solidFill>
                <a:latin typeface="Arial" charset="0"/>
                <a:ea typeface="+mn-ea"/>
                <a:cs typeface="+mn-cs"/>
              </a:rPr>
              <a:t>SO THAT’S THE IRU, ITS STRUCTURE AND WHO WE REPRESENT. BUT WHAT DO WE WANT FOR ROAD TRANSPORT?  </a:t>
            </a:r>
          </a:p>
          <a:p>
            <a:endParaRPr lang="en-GB" sz="1200" kern="1200" dirty="0" smtClean="0">
              <a:solidFill>
                <a:schemeClr val="tx1"/>
              </a:solidFill>
              <a:latin typeface="Arial" charset="0"/>
              <a:ea typeface="+mn-ea"/>
              <a:cs typeface="+mn-cs"/>
            </a:endParaRPr>
          </a:p>
          <a:p>
            <a:r>
              <a:rPr lang="en-GB" sz="1200" kern="1200" dirty="0" smtClean="0">
                <a:solidFill>
                  <a:schemeClr val="tx1"/>
                </a:solidFill>
                <a:latin typeface="Arial" charset="0"/>
                <a:ea typeface="+mn-ea"/>
                <a:cs typeface="+mn-cs"/>
              </a:rPr>
              <a:t>THE IRU’S STATUTORY COMMITMENTS TO FACILITATION AND SUSTAINABLE DEVELOPMENT ARE CLEAR. FACILITATION MEANS SUPPORTING ALL MEASURES THAT HELP TO MAKE THE TRANSPORT OF PEOPLE AND GOODS ACROSS BORDERS BY ROAD MORE EFFICIENT. </a:t>
            </a:r>
          </a:p>
          <a:p>
            <a:endParaRPr lang="en-US" sz="1200" kern="1200" dirty="0" smtClean="0">
              <a:solidFill>
                <a:schemeClr val="tx1"/>
              </a:solidFill>
              <a:latin typeface="Arial" charset="0"/>
              <a:ea typeface="+mn-ea"/>
              <a:cs typeface="+mn-cs"/>
            </a:endParaRPr>
          </a:p>
          <a:p>
            <a:r>
              <a:rPr lang="en-GB" sz="1200" kern="1200" dirty="0" smtClean="0">
                <a:solidFill>
                  <a:schemeClr val="tx1"/>
                </a:solidFill>
                <a:latin typeface="Arial" charset="0"/>
                <a:ea typeface="+mn-ea"/>
                <a:cs typeface="+mn-cs"/>
              </a:rPr>
              <a:t>SECOND, OUR COMMITTMENT TO SUSTAINABLE DEVELOPMENT MEANS WORKING TO ESTABLISH THE HIGHEST PROFESSIONAL STANDARDS IN ROAD TRASNPORT. IMPROVING THE SECTOR’S SAFETY AND ENVIRONMENTAL RECORD AND - VERY IMPORTANTLY - TRYING TO IMPROVE THE STABILITY AND WORKING CONDITIONS OF OUR LABOUR FORCE.</a:t>
            </a:r>
            <a:endParaRPr lang="en-GB"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DC2A12D3-32F3-406E-990C-2212A2FB1C03}" type="slidenum">
              <a:rPr lang="en-GB">
                <a:cs typeface="Arial" charset="0"/>
              </a:rPr>
              <a:pPr/>
              <a:t>6</a:t>
            </a:fld>
            <a:endParaRPr lang="en-GB">
              <a:cs typeface="Arial" charset="0"/>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p:spPr>
        <p:txBody>
          <a:bodyPr/>
          <a:lstStyle/>
          <a:p>
            <a:pPr eaLnBrk="1" hangingPunct="1"/>
            <a:r>
              <a:rPr lang="en-US" dirty="0" smtClean="0"/>
              <a:t>FIRST</a:t>
            </a:r>
            <a:r>
              <a:rPr lang="en-US" baseline="0" dirty="0" smtClean="0"/>
              <a:t> WHAT ARE TRANSPORT WHITE PAPERS?</a:t>
            </a:r>
          </a:p>
          <a:p>
            <a:pPr eaLnBrk="1" hangingPunct="1"/>
            <a:endParaRPr lang="en-US" baseline="0" dirty="0" smtClean="0"/>
          </a:p>
          <a:p>
            <a:pPr eaLnBrk="1" hangingPunct="1"/>
            <a:r>
              <a:rPr lang="en-US" baseline="0" dirty="0" smtClean="0"/>
              <a:t>THE 2011 PAPER IS ONLY THE LAST IN A SERIES OF EU GRAND PLANS FOR DETERMINING THE FUTURE OF TRANSPORT IN EUROPE</a:t>
            </a:r>
          </a:p>
          <a:p>
            <a:pPr eaLnBrk="1" hangingPunct="1"/>
            <a:endParaRPr lang="en-US" baseline="0" dirty="0" smtClean="0"/>
          </a:p>
          <a:p>
            <a:pPr eaLnBrk="1" hangingPunct="1"/>
            <a:r>
              <a:rPr lang="en-US" baseline="0" dirty="0" smtClean="0"/>
              <a:t>EACH HAS BEEN CHARACTERISED BY A PARTICULAR PHILOSOPHY AND DIRECTION OFTEN WITH ROAD TRANSPORT FEATURING AS THE CENRAL FOCUS.</a:t>
            </a: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baseline="0" dirty="0" smtClean="0"/>
              <a:t>FIRST ON THE POSITIVE SIDE: THE EC’S COMMITMENT TO THE COMPLETION OF THE INTERNAL MARKET IS MOST WELCOME. </a:t>
            </a:r>
          </a:p>
          <a:p>
            <a:r>
              <a:rPr lang="en-GB" baseline="0" dirty="0" smtClean="0"/>
              <a:t>	</a:t>
            </a:r>
          </a:p>
          <a:p>
            <a:r>
              <a:rPr lang="en-GB" baseline="0" dirty="0" smtClean="0"/>
              <a:t>WE CAN ONLY SUPPORT THE EU’S ANNOUNCED GOAL OF A SINGLE EUROPEAN TRANSPORT AREA IN WHICH ALL RESIDUAL BARRIERS BETWEEN TRANSPORT MODES AND BORDERS ARE REMOVED.</a:t>
            </a:r>
          </a:p>
          <a:p>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THE SAME CAN BE SAID FOR THE GOAL OF IMPORVING THE EU’S COMPETITIVE POSITION VIS A VIS ITS NEIGHBOURS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p>
          <a:p>
            <a:r>
              <a:rPr lang="en-GB" baseline="0" dirty="0" smtClean="0"/>
              <a:t>AND RESOURCE EFFICIENCY IS ALSO A PLUS. IF WE CAN ACHIEVE INCREASED FUEL EFFICIENCY THIS WILL MAKE A DIFFERENCE TO THE BOTTOM LINE OF TRANSPORT COMPANIES. WHO WOULD NOT WANT TO BE MORE FUEL EFFICIENT AND MORE ECONOMICAL AS A RESULT</a:t>
            </a:r>
          </a:p>
          <a:p>
            <a:endParaRPr lang="en-GB" baseline="0" dirty="0" smtClean="0"/>
          </a:p>
          <a:p>
            <a:r>
              <a:rPr lang="en-GB" baseline="0" dirty="0" smtClean="0"/>
              <a:t>AND ON CO2 LET’S FACE IT. WE OURSELVES AS THE IRU HAVE PLEDGED TO REDUCE OUR CO2 EMISSIONS BY 30% BY 2030. </a:t>
            </a:r>
          </a:p>
          <a:p>
            <a:endParaRPr lang="en-GB" baseline="0" dirty="0" smtClean="0"/>
          </a:p>
          <a:p>
            <a:r>
              <a:rPr lang="en-GB" baseline="0" dirty="0" smtClean="0"/>
              <a:t>HOWEVER, WE DO HAVE PROBLEMS WITH MUCH OF THE STRATEGY THAT THE EC  PRESENTS TO ACHIEVE THIS GOAL. </a:t>
            </a:r>
          </a:p>
          <a:p>
            <a:endParaRPr lang="en-GB" baseline="0" dirty="0" smtClean="0"/>
          </a:p>
          <a:p>
            <a:r>
              <a:rPr lang="en-GB" baseline="0" dirty="0" smtClean="0"/>
              <a:t>OUR BIGGEST CONCERN IS THAT FORCED MODAL SHIFT FROM IS THE DISGUISED – AND NOT ALWAYS SO WELL DISGUISED - OBJECTIVE OF THE WHITE PAPER.</a:t>
            </a:r>
          </a:p>
          <a:p>
            <a:endParaRPr lang="en-GB" baseline="0" dirty="0" smtClean="0"/>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pPr>
              <a:defRPr/>
            </a:pPr>
            <a:fld id="{87AB961A-9295-45FB-A4D7-850BCEDA9B49}"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87AB961A-9295-45FB-A4D7-850BCEDA9B49}"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4594E26F-9BA7-41B1-9D45-B47E8FCC70FA}" type="slidenum">
              <a:rPr lang="en-US" smtClean="0">
                <a:cs typeface="Arial" charset="0"/>
              </a:rPr>
              <a:pPr/>
              <a:t>10</a:t>
            </a:fld>
            <a:endParaRPr lang="en-US" smtClean="0">
              <a:cs typeface="Arial"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630720" y="4317781"/>
            <a:ext cx="5533947" cy="4188426"/>
          </a:xfrm>
          <a:noFill/>
          <a:ln/>
        </p:spPr>
        <p:txBody>
          <a:bodyPr/>
          <a:lstStyle/>
          <a:p>
            <a:pPr eaLnBrk="1" hangingPunct="1">
              <a:lnSpc>
                <a:spcPct val="90000"/>
              </a:lnSpc>
            </a:pPr>
            <a:endParaRPr lang="en-GB" sz="1000"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effectLst/>
        </p:spPr>
        <p:txBody>
          <a:bodyPr/>
          <a:lstStyle>
            <a:lvl1pPr>
              <a:defRPr>
                <a:effectLst>
                  <a:outerShdw blurRad="38100" dist="38100" dir="2700000" algn="tl">
                    <a:srgbClr val="000000">
                      <a:alpha val="43137"/>
                    </a:srgbClr>
                  </a:outerShdw>
                </a:effectLst>
              </a:defRPr>
            </a:lvl1pPr>
          </a:lstStyle>
          <a:p>
            <a:r>
              <a:rPr lang="en-US" smtClean="0"/>
              <a:t>Click to edit Master title style</a:t>
            </a:r>
            <a:endParaRPr lang="en-GB" dirty="0"/>
          </a:p>
        </p:txBody>
      </p:sp>
      <p:sp>
        <p:nvSpPr>
          <p:cNvPr id="3" name="Subtitle 2"/>
          <p:cNvSpPr>
            <a:spLocks noGrp="1"/>
          </p:cNvSpPr>
          <p:nvPr>
            <p:ph type="subTitle" idx="1"/>
          </p:nvPr>
        </p:nvSpPr>
        <p:spPr>
          <a:xfrm>
            <a:off x="1371600" y="3886200"/>
            <a:ext cx="6400800" cy="1752600"/>
          </a:xfrm>
          <a:effectLst/>
        </p:spPr>
        <p:txBody>
          <a:bodyPr/>
          <a:lstStyle>
            <a:lvl1pPr marL="0" indent="0" algn="ctr">
              <a:buNone/>
              <a:defRPr>
                <a:solidFill>
                  <a:srgbClr val="FFFF00"/>
                </a:solidFill>
                <a:effectLst>
                  <a:outerShdw blurRad="38100" dist="38100" dir="2700000" algn="tl">
                    <a:srgbClr val="000000">
                      <a:alpha val="43137"/>
                    </a:srgbClr>
                  </a:outerShdw>
                </a:effectLs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dirty="0"/>
          </a:p>
        </p:txBody>
      </p:sp>
      <p:sp>
        <p:nvSpPr>
          <p:cNvPr id="5" name="Footer Placeholder 4"/>
          <p:cNvSpPr>
            <a:spLocks noGrp="1"/>
          </p:cNvSpPr>
          <p:nvPr>
            <p:ph type="ftr" sz="quarter" idx="11"/>
          </p:nvPr>
        </p:nvSpPr>
        <p:spPr>
          <a:xfrm>
            <a:off x="5715009" y="6629400"/>
            <a:ext cx="3428992" cy="457200"/>
          </a:xfrm>
          <a:prstGeom prst="rect">
            <a:avLst/>
          </a:prstGeom>
          <a:effectLst/>
        </p:spPr>
        <p:txBody>
          <a:bodyPr/>
          <a:lstStyle>
            <a:lvl1pPr>
              <a:buNone/>
              <a:defRPr sz="1000" smtClean="0">
                <a:solidFill>
                  <a:schemeClr val="bg1"/>
                </a:solidFill>
                <a:effectLst>
                  <a:outerShdw blurRad="38100" dist="38100" dir="2700000" algn="tl">
                    <a:srgbClr val="000000">
                      <a:alpha val="43137"/>
                    </a:srgbClr>
                  </a:outerShdw>
                </a:effectLst>
              </a:defRPr>
            </a:lvl1pPr>
          </a:lstStyle>
          <a:p>
            <a:pPr>
              <a:defRPr/>
            </a:pPr>
            <a:r>
              <a:rPr lang="en-US" dirty="0" smtClean="0"/>
              <a:t>(c) International Road Transport Union (IRU) 2011</a:t>
            </a:r>
            <a:endParaRPr lang="en-US" dirty="0"/>
          </a:p>
        </p:txBody>
      </p:sp>
      <p:sp>
        <p:nvSpPr>
          <p:cNvPr id="6" name="Slide Number Placeholder 5"/>
          <p:cNvSpPr>
            <a:spLocks noGrp="1"/>
          </p:cNvSpPr>
          <p:nvPr>
            <p:ph type="sldNum" sz="quarter" idx="12"/>
          </p:nvPr>
        </p:nvSpPr>
        <p:spPr>
          <a:effectLst/>
        </p:spPr>
        <p:txBody>
          <a:bodyPr/>
          <a:lstStyle>
            <a:lvl1pPr>
              <a:defRPr smtClean="0">
                <a:effectLst>
                  <a:outerShdw blurRad="38100" dist="38100" dir="2700000" algn="tl">
                    <a:srgbClr val="000000">
                      <a:alpha val="43137"/>
                    </a:srgbClr>
                  </a:outerShdw>
                </a:effectLst>
              </a:defRPr>
            </a:lvl1pPr>
          </a:lstStyle>
          <a:p>
            <a:pPr>
              <a:defRPr/>
            </a:pPr>
            <a:r>
              <a:rPr lang="en-US" smtClean="0"/>
              <a:t>Page </a:t>
            </a:r>
            <a:fld id="{486C230E-A44D-4759-8D0B-06D7A6B126D0}" type="slidenum">
              <a:rPr lang="en-US" smtClean="0"/>
              <a:pPr>
                <a:defRPr/>
              </a:pPr>
              <a:t>‹#›</a:t>
            </a:fld>
            <a:endParaRPr lang="en-US"/>
          </a:p>
        </p:txBody>
      </p:sp>
      <p:sp>
        <p:nvSpPr>
          <p:cNvPr id="7" name="Date Placeholder 1"/>
          <p:cNvSpPr>
            <a:spLocks noGrp="1"/>
          </p:cNvSpPr>
          <p:nvPr>
            <p:ph type="dt" sz="half" idx="10"/>
          </p:nvPr>
        </p:nvSpPr>
        <p:spPr>
          <a:xfrm>
            <a:off x="428596" y="6629400"/>
            <a:ext cx="3929090" cy="457200"/>
          </a:xfrm>
          <a:prstGeom prst="rect">
            <a:avLst/>
          </a:prstGeom>
          <a:effectLst/>
        </p:spPr>
        <p:txBody>
          <a:bodyPr/>
          <a:lstStyle>
            <a:lvl1pPr>
              <a:defRPr smtClean="0">
                <a:effectLst>
                  <a:outerShdw blurRad="38100" dist="38100" dir="2700000" algn="tl">
                    <a:srgbClr val="000000">
                      <a:alpha val="43137"/>
                    </a:srgbClr>
                  </a:outerShdw>
                </a:effectLst>
              </a:defRPr>
            </a:lvl1pPr>
          </a:lstStyle>
          <a:p>
            <a:pPr>
              <a:buFontTx/>
              <a:buNone/>
              <a:defRPr/>
            </a:pPr>
            <a:endParaRPr lang="en-US" sz="1000"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27850" y="228600"/>
            <a:ext cx="2216150" cy="6172200"/>
          </a:xfrm>
          <a:effectLst/>
        </p:spPr>
        <p:txBody>
          <a:bodyPr vert="eaVert"/>
          <a:lstStyle>
            <a:lvl1pPr>
              <a:defRPr>
                <a:effectLst>
                  <a:outerShdw blurRad="38100" dist="38100" dir="2700000" algn="tl">
                    <a:srgbClr val="000000">
                      <a:alpha val="43137"/>
                    </a:srgbClr>
                  </a:outerShdw>
                </a:effectLst>
              </a:defRPr>
            </a:lvl1pPr>
          </a:lstStyle>
          <a:p>
            <a:r>
              <a:rPr lang="en-US" smtClean="0"/>
              <a:t>Click to edit Master title style</a:t>
            </a:r>
            <a:endParaRPr lang="en-GB"/>
          </a:p>
        </p:txBody>
      </p:sp>
      <p:sp>
        <p:nvSpPr>
          <p:cNvPr id="3" name="Vertical Text Placeholder 2"/>
          <p:cNvSpPr>
            <a:spLocks noGrp="1"/>
          </p:cNvSpPr>
          <p:nvPr>
            <p:ph type="body" orient="vert" idx="1"/>
          </p:nvPr>
        </p:nvSpPr>
        <p:spPr>
          <a:xfrm>
            <a:off x="279400" y="228600"/>
            <a:ext cx="6496050" cy="6172200"/>
          </a:xfrm>
          <a:effectLst/>
        </p:spPr>
        <p:txBody>
          <a:bodyPr vert="eaVert"/>
          <a:lstStyle>
            <a:lvl1pPr>
              <a:defRPr>
                <a:effectLst>
                  <a:outerShdw blurRad="38100" dist="38100" dir="2700000" algn="tl">
                    <a:srgbClr val="000000">
                      <a:alpha val="43137"/>
                    </a:srgbClr>
                  </a:outerShdw>
                </a:effectLst>
              </a:defRPr>
            </a:lvl1pPr>
            <a:lvl2pPr>
              <a:defRPr>
                <a:effectLst>
                  <a:outerShdw blurRad="38100" dist="38100" dir="2700000" algn="tl">
                    <a:srgbClr val="000000">
                      <a:alpha val="43137"/>
                    </a:srgbClr>
                  </a:outerShdw>
                </a:effectLst>
              </a:defRPr>
            </a:lvl2pPr>
            <a:lvl3pPr>
              <a:defRPr>
                <a:effectLst>
                  <a:outerShdw blurRad="38100" dist="38100" dir="2700000" algn="tl">
                    <a:srgbClr val="000000">
                      <a:alpha val="43137"/>
                    </a:srgbClr>
                  </a:outerShdw>
                </a:effectLst>
              </a:defRPr>
            </a:lvl3pPr>
            <a:lvl4pPr>
              <a:defRPr>
                <a:effectLst>
                  <a:outerShdw blurRad="38100" dist="38100" dir="2700000" algn="tl">
                    <a:srgbClr val="000000">
                      <a:alpha val="43137"/>
                    </a:srgbClr>
                  </a:outerShdw>
                </a:effectLst>
              </a:defRPr>
            </a:lvl4pPr>
            <a:lvl5pPr>
              <a:defRPr>
                <a:effectLst>
                  <a:outerShdw blurRad="38100" dist="38100" dir="2700000" algn="tl">
                    <a:srgbClr val="000000">
                      <a:alpha val="43137"/>
                    </a:srgbClr>
                  </a:outerShdw>
                </a:effect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a:effectLst/>
        </p:spPr>
        <p:txBody>
          <a:bodyPr/>
          <a:lstStyle>
            <a:lvl1pPr>
              <a:defRPr smtClean="0">
                <a:effectLst>
                  <a:outerShdw blurRad="38100" dist="38100" dir="2700000" algn="tl">
                    <a:srgbClr val="000000">
                      <a:alpha val="43137"/>
                    </a:srgbClr>
                  </a:outerShdw>
                </a:effectLst>
              </a:defRPr>
            </a:lvl1pPr>
          </a:lstStyle>
          <a:p>
            <a:pPr>
              <a:defRPr/>
            </a:pPr>
            <a:r>
              <a:rPr lang="en-US" smtClean="0"/>
              <a:t>Page </a:t>
            </a:r>
            <a:fld id="{B76CF821-0C42-46A1-B0BF-157FB17C9854}" type="slidenum">
              <a:rPr lang="en-US" smtClean="0"/>
              <a:pPr>
                <a:defRPr/>
              </a:pPr>
              <a:t>‹#›</a:t>
            </a:fld>
            <a:endParaRPr lang="en-US"/>
          </a:p>
        </p:txBody>
      </p:sp>
      <p:sp>
        <p:nvSpPr>
          <p:cNvPr id="8" name="Footer Placeholder 4"/>
          <p:cNvSpPr>
            <a:spLocks noGrp="1"/>
          </p:cNvSpPr>
          <p:nvPr>
            <p:ph type="ftr" sz="quarter" idx="11"/>
          </p:nvPr>
        </p:nvSpPr>
        <p:spPr>
          <a:xfrm>
            <a:off x="5715009" y="6629400"/>
            <a:ext cx="3428992" cy="457200"/>
          </a:xfrm>
          <a:prstGeom prst="rect">
            <a:avLst/>
          </a:prstGeom>
          <a:effectLst/>
        </p:spPr>
        <p:txBody>
          <a:bodyPr/>
          <a:lstStyle>
            <a:lvl1pPr>
              <a:buNone/>
              <a:defRPr sz="1000" smtClean="0">
                <a:solidFill>
                  <a:schemeClr val="bg1"/>
                </a:solidFill>
                <a:effectLst>
                  <a:outerShdw blurRad="38100" dist="38100" dir="2700000" algn="tl">
                    <a:srgbClr val="000000">
                      <a:alpha val="43137"/>
                    </a:srgbClr>
                  </a:outerShdw>
                </a:effectLst>
              </a:defRPr>
            </a:lvl1pPr>
          </a:lstStyle>
          <a:p>
            <a:pPr>
              <a:defRPr/>
            </a:pPr>
            <a:r>
              <a:rPr lang="en-US" smtClean="0"/>
              <a:t>(c) International Road Transport Union (IRU) 2011</a:t>
            </a:r>
            <a:endParaRPr lang="en-US" dirty="0"/>
          </a:p>
        </p:txBody>
      </p:sp>
      <p:sp>
        <p:nvSpPr>
          <p:cNvPr id="9" name="Date Placeholder 1"/>
          <p:cNvSpPr>
            <a:spLocks noGrp="1"/>
          </p:cNvSpPr>
          <p:nvPr>
            <p:ph type="dt" sz="half" idx="10"/>
          </p:nvPr>
        </p:nvSpPr>
        <p:spPr>
          <a:xfrm>
            <a:off x="428596" y="6629400"/>
            <a:ext cx="3929090" cy="457200"/>
          </a:xfrm>
          <a:prstGeom prst="rect">
            <a:avLst/>
          </a:prstGeom>
          <a:effectLst/>
        </p:spPr>
        <p:txBody>
          <a:bodyPr/>
          <a:lstStyle>
            <a:lvl1pPr>
              <a:defRPr smtClean="0">
                <a:effectLst>
                  <a:outerShdw blurRad="38100" dist="38100" dir="2700000" algn="tl">
                    <a:srgbClr val="000000">
                      <a:alpha val="43137"/>
                    </a:srgbClr>
                  </a:outerShdw>
                </a:effectLst>
              </a:defRPr>
            </a:lvl1pPr>
          </a:lstStyle>
          <a:p>
            <a:pPr>
              <a:buFontTx/>
              <a:buNone/>
              <a:defRPr/>
            </a:pPr>
            <a:endParaRPr lang="en-US" sz="1000"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039938" y="228600"/>
            <a:ext cx="7104062" cy="914400"/>
          </a:xfrm>
          <a:effectLst/>
        </p:spPr>
        <p:txBody>
          <a:bodyPr/>
          <a:lstStyle>
            <a:lvl1pPr>
              <a:defRPr>
                <a:effectLst>
                  <a:outerShdw blurRad="38100" dist="38100" dir="2700000" algn="tl">
                    <a:srgbClr val="000000">
                      <a:alpha val="43137"/>
                    </a:srgbClr>
                  </a:outerShdw>
                </a:effectLst>
              </a:defRPr>
            </a:lvl1pPr>
          </a:lstStyle>
          <a:p>
            <a:r>
              <a:rPr lang="en-US" smtClean="0"/>
              <a:t>Click to edit Master title style</a:t>
            </a:r>
            <a:endParaRPr lang="en-GB"/>
          </a:p>
        </p:txBody>
      </p:sp>
      <p:sp>
        <p:nvSpPr>
          <p:cNvPr id="3" name="Content Placeholder 2"/>
          <p:cNvSpPr>
            <a:spLocks noGrp="1"/>
          </p:cNvSpPr>
          <p:nvPr>
            <p:ph sz="quarter" idx="1"/>
          </p:nvPr>
        </p:nvSpPr>
        <p:spPr>
          <a:xfrm>
            <a:off x="279400" y="1600200"/>
            <a:ext cx="4214813" cy="2324100"/>
          </a:xfrm>
          <a:effectLst/>
        </p:spPr>
        <p:txBody>
          <a:bodyPr/>
          <a:lstStyle>
            <a:lvl1pPr>
              <a:defRPr>
                <a:effectLst>
                  <a:outerShdw blurRad="38100" dist="38100" dir="2700000" algn="tl">
                    <a:srgbClr val="000000">
                      <a:alpha val="43137"/>
                    </a:srgbClr>
                  </a:outerShdw>
                </a:effectLst>
              </a:defRPr>
            </a:lvl1pPr>
            <a:lvl2pPr>
              <a:defRPr>
                <a:effectLst>
                  <a:outerShdw blurRad="38100" dist="38100" dir="2700000" algn="tl">
                    <a:srgbClr val="000000">
                      <a:alpha val="43137"/>
                    </a:srgbClr>
                  </a:outerShdw>
                </a:effectLst>
              </a:defRPr>
            </a:lvl2pPr>
            <a:lvl3pPr>
              <a:defRPr>
                <a:effectLst>
                  <a:outerShdw blurRad="38100" dist="38100" dir="2700000" algn="tl">
                    <a:srgbClr val="000000">
                      <a:alpha val="43137"/>
                    </a:srgbClr>
                  </a:outerShdw>
                </a:effectLst>
              </a:defRPr>
            </a:lvl3pPr>
            <a:lvl4pPr>
              <a:defRPr>
                <a:effectLst>
                  <a:outerShdw blurRad="38100" dist="38100" dir="2700000" algn="tl">
                    <a:srgbClr val="000000">
                      <a:alpha val="43137"/>
                    </a:srgbClr>
                  </a:outerShdw>
                </a:effectLst>
              </a:defRPr>
            </a:lvl4pPr>
            <a:lvl5pPr>
              <a:defRPr>
                <a:effectLst>
                  <a:outerShdw blurRad="38100" dist="38100" dir="2700000" algn="tl">
                    <a:srgbClr val="000000">
                      <a:alpha val="43137"/>
                    </a:srgbClr>
                  </a:outerShdw>
                </a:effect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quarter" idx="2"/>
          </p:nvPr>
        </p:nvSpPr>
        <p:spPr>
          <a:xfrm>
            <a:off x="4646613" y="1600200"/>
            <a:ext cx="4216400" cy="2324100"/>
          </a:xfrm>
          <a:effectLst/>
        </p:spPr>
        <p:txBody>
          <a:bodyPr/>
          <a:lstStyle>
            <a:lvl1pPr>
              <a:defRPr>
                <a:effectLst>
                  <a:outerShdw blurRad="38100" dist="38100" dir="2700000" algn="tl">
                    <a:srgbClr val="000000">
                      <a:alpha val="43137"/>
                    </a:srgbClr>
                  </a:outerShdw>
                </a:effectLst>
              </a:defRPr>
            </a:lvl1pPr>
            <a:lvl2pPr>
              <a:defRPr>
                <a:effectLst>
                  <a:outerShdw blurRad="38100" dist="38100" dir="2700000" algn="tl">
                    <a:srgbClr val="000000">
                      <a:alpha val="43137"/>
                    </a:srgbClr>
                  </a:outerShdw>
                </a:effectLst>
              </a:defRPr>
            </a:lvl2pPr>
            <a:lvl3pPr>
              <a:defRPr>
                <a:effectLst>
                  <a:outerShdw blurRad="38100" dist="38100" dir="2700000" algn="tl">
                    <a:srgbClr val="000000">
                      <a:alpha val="43137"/>
                    </a:srgbClr>
                  </a:outerShdw>
                </a:effectLst>
              </a:defRPr>
            </a:lvl3pPr>
            <a:lvl4pPr>
              <a:defRPr>
                <a:effectLst>
                  <a:outerShdw blurRad="38100" dist="38100" dir="2700000" algn="tl">
                    <a:srgbClr val="000000">
                      <a:alpha val="43137"/>
                    </a:srgbClr>
                  </a:outerShdw>
                </a:effectLst>
              </a:defRPr>
            </a:lvl4pPr>
            <a:lvl5pPr>
              <a:defRPr>
                <a:effectLst>
                  <a:outerShdw blurRad="38100" dist="38100" dir="2700000" algn="tl">
                    <a:srgbClr val="000000">
                      <a:alpha val="43137"/>
                    </a:srgbClr>
                  </a:outerShdw>
                </a:effect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Content Placeholder 4"/>
          <p:cNvSpPr>
            <a:spLocks noGrp="1"/>
          </p:cNvSpPr>
          <p:nvPr>
            <p:ph sz="quarter" idx="3"/>
          </p:nvPr>
        </p:nvSpPr>
        <p:spPr>
          <a:xfrm>
            <a:off x="279400" y="4076700"/>
            <a:ext cx="4214813" cy="2324100"/>
          </a:xfrm>
          <a:effectLst/>
        </p:spPr>
        <p:txBody>
          <a:bodyPr/>
          <a:lstStyle>
            <a:lvl1pPr>
              <a:defRPr>
                <a:effectLst>
                  <a:outerShdw blurRad="38100" dist="38100" dir="2700000" algn="tl">
                    <a:srgbClr val="000000">
                      <a:alpha val="43137"/>
                    </a:srgbClr>
                  </a:outerShdw>
                </a:effectLst>
              </a:defRPr>
            </a:lvl1pPr>
            <a:lvl2pPr>
              <a:defRPr>
                <a:effectLst>
                  <a:outerShdw blurRad="38100" dist="38100" dir="2700000" algn="tl">
                    <a:srgbClr val="000000">
                      <a:alpha val="43137"/>
                    </a:srgbClr>
                  </a:outerShdw>
                </a:effectLst>
              </a:defRPr>
            </a:lvl2pPr>
            <a:lvl3pPr>
              <a:defRPr>
                <a:effectLst>
                  <a:outerShdw blurRad="38100" dist="38100" dir="2700000" algn="tl">
                    <a:srgbClr val="000000">
                      <a:alpha val="43137"/>
                    </a:srgbClr>
                  </a:outerShdw>
                </a:effectLst>
              </a:defRPr>
            </a:lvl3pPr>
            <a:lvl4pPr>
              <a:defRPr>
                <a:effectLst>
                  <a:outerShdw blurRad="38100" dist="38100" dir="2700000" algn="tl">
                    <a:srgbClr val="000000">
                      <a:alpha val="43137"/>
                    </a:srgbClr>
                  </a:outerShdw>
                </a:effectLst>
              </a:defRPr>
            </a:lvl4pPr>
            <a:lvl5pPr>
              <a:defRPr>
                <a:effectLst>
                  <a:outerShdw blurRad="38100" dist="38100" dir="2700000" algn="tl">
                    <a:srgbClr val="000000">
                      <a:alpha val="43137"/>
                    </a:srgbClr>
                  </a:outerShdw>
                </a:effect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Content Placeholder 5"/>
          <p:cNvSpPr>
            <a:spLocks noGrp="1"/>
          </p:cNvSpPr>
          <p:nvPr>
            <p:ph sz="quarter" idx="4"/>
          </p:nvPr>
        </p:nvSpPr>
        <p:spPr>
          <a:xfrm>
            <a:off x="4646613" y="4076700"/>
            <a:ext cx="4216400" cy="2324100"/>
          </a:xfrm>
          <a:effectLst/>
        </p:spPr>
        <p:txBody>
          <a:bodyPr/>
          <a:lstStyle>
            <a:lvl1pPr>
              <a:defRPr>
                <a:effectLst>
                  <a:outerShdw blurRad="38100" dist="38100" dir="2700000" algn="tl">
                    <a:srgbClr val="000000">
                      <a:alpha val="43137"/>
                    </a:srgbClr>
                  </a:outerShdw>
                </a:effectLst>
              </a:defRPr>
            </a:lvl1pPr>
            <a:lvl2pPr>
              <a:defRPr>
                <a:effectLst>
                  <a:outerShdw blurRad="38100" dist="38100" dir="2700000" algn="tl">
                    <a:srgbClr val="000000">
                      <a:alpha val="43137"/>
                    </a:srgbClr>
                  </a:outerShdw>
                </a:effectLst>
              </a:defRPr>
            </a:lvl2pPr>
            <a:lvl3pPr>
              <a:defRPr>
                <a:effectLst>
                  <a:outerShdw blurRad="38100" dist="38100" dir="2700000" algn="tl">
                    <a:srgbClr val="000000">
                      <a:alpha val="43137"/>
                    </a:srgbClr>
                  </a:outerShdw>
                </a:effectLst>
              </a:defRPr>
            </a:lvl3pPr>
            <a:lvl4pPr>
              <a:defRPr>
                <a:effectLst>
                  <a:outerShdw blurRad="38100" dist="38100" dir="2700000" algn="tl">
                    <a:srgbClr val="000000">
                      <a:alpha val="43137"/>
                    </a:srgbClr>
                  </a:outerShdw>
                </a:effectLst>
              </a:defRPr>
            </a:lvl4pPr>
            <a:lvl5pPr>
              <a:defRPr>
                <a:effectLst>
                  <a:outerShdw blurRad="38100" dist="38100" dir="2700000" algn="tl">
                    <a:srgbClr val="000000">
                      <a:alpha val="43137"/>
                    </a:srgbClr>
                  </a:outerShdw>
                </a:effect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Slide Number Placeholder 8"/>
          <p:cNvSpPr>
            <a:spLocks noGrp="1"/>
          </p:cNvSpPr>
          <p:nvPr>
            <p:ph type="sldNum" sz="quarter" idx="12"/>
          </p:nvPr>
        </p:nvSpPr>
        <p:spPr>
          <a:effectLst/>
        </p:spPr>
        <p:txBody>
          <a:bodyPr/>
          <a:lstStyle>
            <a:lvl1pPr>
              <a:defRPr smtClean="0">
                <a:effectLst>
                  <a:outerShdw blurRad="38100" dist="38100" dir="2700000" algn="tl">
                    <a:srgbClr val="000000">
                      <a:alpha val="43137"/>
                    </a:srgbClr>
                  </a:outerShdw>
                </a:effectLst>
              </a:defRPr>
            </a:lvl1pPr>
          </a:lstStyle>
          <a:p>
            <a:pPr>
              <a:defRPr/>
            </a:pPr>
            <a:r>
              <a:rPr lang="en-US" smtClean="0"/>
              <a:t>Page </a:t>
            </a:r>
            <a:fld id="{4C1B13B0-FFC3-4F71-9348-F6DBF8F4F358}" type="slidenum">
              <a:rPr lang="en-US" smtClean="0"/>
              <a:pPr>
                <a:defRPr/>
              </a:pPr>
              <a:t>‹#›</a:t>
            </a:fld>
            <a:endParaRPr lang="en-US"/>
          </a:p>
        </p:txBody>
      </p:sp>
      <p:sp>
        <p:nvSpPr>
          <p:cNvPr id="11" name="Footer Placeholder 4"/>
          <p:cNvSpPr>
            <a:spLocks noGrp="1"/>
          </p:cNvSpPr>
          <p:nvPr>
            <p:ph type="ftr" sz="quarter" idx="11"/>
          </p:nvPr>
        </p:nvSpPr>
        <p:spPr>
          <a:xfrm>
            <a:off x="5715009" y="6629400"/>
            <a:ext cx="3428992" cy="457200"/>
          </a:xfrm>
          <a:prstGeom prst="rect">
            <a:avLst/>
          </a:prstGeom>
          <a:effectLst/>
        </p:spPr>
        <p:txBody>
          <a:bodyPr/>
          <a:lstStyle>
            <a:lvl1pPr>
              <a:buNone/>
              <a:defRPr sz="1000" smtClean="0">
                <a:solidFill>
                  <a:schemeClr val="bg1"/>
                </a:solidFill>
                <a:effectLst>
                  <a:outerShdw blurRad="38100" dist="38100" dir="2700000" algn="tl">
                    <a:srgbClr val="000000">
                      <a:alpha val="43137"/>
                    </a:srgbClr>
                  </a:outerShdw>
                </a:effectLst>
              </a:defRPr>
            </a:lvl1pPr>
          </a:lstStyle>
          <a:p>
            <a:pPr>
              <a:defRPr/>
            </a:pPr>
            <a:r>
              <a:rPr lang="en-US" smtClean="0"/>
              <a:t>(c) International Road Transport Union (IRU) 2011</a:t>
            </a:r>
            <a:endParaRPr lang="en-US" dirty="0"/>
          </a:p>
        </p:txBody>
      </p:sp>
      <p:sp>
        <p:nvSpPr>
          <p:cNvPr id="12" name="Date Placeholder 1"/>
          <p:cNvSpPr>
            <a:spLocks noGrp="1"/>
          </p:cNvSpPr>
          <p:nvPr>
            <p:ph type="dt" sz="half" idx="10"/>
          </p:nvPr>
        </p:nvSpPr>
        <p:spPr>
          <a:xfrm>
            <a:off x="428596" y="6629400"/>
            <a:ext cx="3929090" cy="457200"/>
          </a:xfrm>
          <a:prstGeom prst="rect">
            <a:avLst/>
          </a:prstGeom>
          <a:effectLst/>
        </p:spPr>
        <p:txBody>
          <a:bodyPr/>
          <a:lstStyle>
            <a:lvl1pPr>
              <a:defRPr smtClean="0">
                <a:effectLst>
                  <a:outerShdw blurRad="38100" dist="38100" dir="2700000" algn="tl">
                    <a:srgbClr val="000000">
                      <a:alpha val="43137"/>
                    </a:srgbClr>
                  </a:outerShdw>
                </a:effectLst>
              </a:defRPr>
            </a:lvl1pPr>
          </a:lstStyle>
          <a:p>
            <a:pPr>
              <a:buFontTx/>
              <a:buNone/>
              <a:defRPr/>
            </a:pPr>
            <a:endParaRPr lang="en-US" sz="1000" dirty="0"/>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039938" y="228600"/>
            <a:ext cx="7104062" cy="914400"/>
          </a:xfrm>
          <a:effectLst/>
        </p:spPr>
        <p:txBody>
          <a:bodyPr/>
          <a:lstStyle>
            <a:lvl1pPr>
              <a:defRPr>
                <a:effectLst>
                  <a:outerShdw blurRad="38100" dist="38100" dir="2700000" algn="tl">
                    <a:srgbClr val="000000">
                      <a:alpha val="43137"/>
                    </a:srgbClr>
                  </a:outerShdw>
                </a:effectLst>
              </a:defRPr>
            </a:lvl1pPr>
          </a:lstStyle>
          <a:p>
            <a:r>
              <a:rPr lang="en-US" smtClean="0"/>
              <a:t>Click to edit Master title style</a:t>
            </a:r>
            <a:endParaRPr lang="en-GB" dirty="0"/>
          </a:p>
        </p:txBody>
      </p:sp>
      <p:sp>
        <p:nvSpPr>
          <p:cNvPr id="3" name="SmartArt Placeholder 2"/>
          <p:cNvSpPr>
            <a:spLocks noGrp="1"/>
          </p:cNvSpPr>
          <p:nvPr>
            <p:ph type="dgm" idx="1"/>
          </p:nvPr>
        </p:nvSpPr>
        <p:spPr>
          <a:xfrm>
            <a:off x="279400" y="1600200"/>
            <a:ext cx="8583613" cy="4800600"/>
          </a:xfrm>
          <a:effectLst/>
        </p:spPr>
        <p:txBody>
          <a:bodyPr/>
          <a:lstStyle>
            <a:lvl1pPr>
              <a:defRPr>
                <a:effectLst>
                  <a:outerShdw blurRad="38100" dist="38100" dir="2700000" algn="tl">
                    <a:srgbClr val="000000">
                      <a:alpha val="43137"/>
                    </a:srgbClr>
                  </a:outerShdw>
                </a:effectLst>
              </a:defRPr>
            </a:lvl1pPr>
          </a:lstStyle>
          <a:p>
            <a:pPr lvl="0"/>
            <a:r>
              <a:rPr lang="en-US" noProof="0" smtClean="0"/>
              <a:t>Click icon to add SmartArt graphic</a:t>
            </a:r>
            <a:endParaRPr lang="en-GB" noProof="0" smtClean="0"/>
          </a:p>
        </p:txBody>
      </p:sp>
      <p:sp>
        <p:nvSpPr>
          <p:cNvPr id="6" name="Slide Number Placeholder 5"/>
          <p:cNvSpPr>
            <a:spLocks noGrp="1"/>
          </p:cNvSpPr>
          <p:nvPr>
            <p:ph type="sldNum" sz="quarter" idx="12"/>
          </p:nvPr>
        </p:nvSpPr>
        <p:spPr>
          <a:effectLst/>
        </p:spPr>
        <p:txBody>
          <a:bodyPr/>
          <a:lstStyle>
            <a:lvl1pPr>
              <a:defRPr smtClean="0">
                <a:effectLst>
                  <a:outerShdw blurRad="38100" dist="38100" dir="2700000" algn="tl">
                    <a:srgbClr val="000000">
                      <a:alpha val="43137"/>
                    </a:srgbClr>
                  </a:outerShdw>
                </a:effectLst>
              </a:defRPr>
            </a:lvl1pPr>
          </a:lstStyle>
          <a:p>
            <a:pPr>
              <a:defRPr/>
            </a:pPr>
            <a:r>
              <a:rPr lang="en-US" smtClean="0"/>
              <a:t>Page </a:t>
            </a:r>
            <a:fld id="{01076355-ED06-4F11-BEB5-88507D3ADA0F}" type="slidenum">
              <a:rPr lang="en-US" smtClean="0"/>
              <a:pPr>
                <a:defRPr/>
              </a:pPr>
              <a:t>‹#›</a:t>
            </a:fld>
            <a:endParaRPr lang="en-US"/>
          </a:p>
        </p:txBody>
      </p:sp>
      <p:sp>
        <p:nvSpPr>
          <p:cNvPr id="8" name="Footer Placeholder 4"/>
          <p:cNvSpPr>
            <a:spLocks noGrp="1"/>
          </p:cNvSpPr>
          <p:nvPr>
            <p:ph type="ftr" sz="quarter" idx="11"/>
          </p:nvPr>
        </p:nvSpPr>
        <p:spPr>
          <a:xfrm>
            <a:off x="5715009" y="6629400"/>
            <a:ext cx="3428992" cy="457200"/>
          </a:xfrm>
          <a:prstGeom prst="rect">
            <a:avLst/>
          </a:prstGeom>
          <a:effectLst/>
        </p:spPr>
        <p:txBody>
          <a:bodyPr/>
          <a:lstStyle>
            <a:lvl1pPr>
              <a:buNone/>
              <a:defRPr sz="1000" smtClean="0">
                <a:solidFill>
                  <a:schemeClr val="bg1"/>
                </a:solidFill>
                <a:effectLst>
                  <a:outerShdw blurRad="38100" dist="38100" dir="2700000" algn="tl">
                    <a:srgbClr val="000000">
                      <a:alpha val="43137"/>
                    </a:srgbClr>
                  </a:outerShdw>
                </a:effectLst>
              </a:defRPr>
            </a:lvl1pPr>
          </a:lstStyle>
          <a:p>
            <a:pPr>
              <a:defRPr/>
            </a:pPr>
            <a:r>
              <a:rPr lang="en-US" smtClean="0"/>
              <a:t>(c) International Road Transport Union (IRU) 2011</a:t>
            </a:r>
            <a:endParaRPr lang="en-US" dirty="0"/>
          </a:p>
        </p:txBody>
      </p:sp>
      <p:sp>
        <p:nvSpPr>
          <p:cNvPr id="9" name="Date Placeholder 1"/>
          <p:cNvSpPr>
            <a:spLocks noGrp="1"/>
          </p:cNvSpPr>
          <p:nvPr>
            <p:ph type="dt" sz="half" idx="10"/>
          </p:nvPr>
        </p:nvSpPr>
        <p:spPr>
          <a:xfrm>
            <a:off x="428596" y="6629400"/>
            <a:ext cx="3929090" cy="457200"/>
          </a:xfrm>
          <a:prstGeom prst="rect">
            <a:avLst/>
          </a:prstGeom>
          <a:effectLst/>
        </p:spPr>
        <p:txBody>
          <a:bodyPr/>
          <a:lstStyle>
            <a:lvl1pPr>
              <a:defRPr smtClean="0">
                <a:effectLst>
                  <a:outerShdw blurRad="38100" dist="38100" dir="2700000" algn="tl">
                    <a:srgbClr val="000000">
                      <a:alpha val="43137"/>
                    </a:srgbClr>
                  </a:outerShdw>
                </a:effectLst>
              </a:defRPr>
            </a:lvl1pPr>
          </a:lstStyle>
          <a:p>
            <a:pPr>
              <a:buFontTx/>
              <a:buNone/>
              <a:defRPr/>
            </a:pPr>
            <a:endParaRPr lang="en-US" sz="1000" dirty="0"/>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039938" y="228600"/>
            <a:ext cx="7104062" cy="914400"/>
          </a:xfrm>
          <a:effectLst/>
        </p:spPr>
        <p:txBody>
          <a:bodyPr/>
          <a:lstStyle>
            <a:lvl1pPr>
              <a:defRPr>
                <a:effectLst>
                  <a:outerShdw blurRad="38100" dist="38100" dir="2700000" algn="tl">
                    <a:srgbClr val="000000">
                      <a:alpha val="43137"/>
                    </a:srgbClr>
                  </a:outerShdw>
                </a:effectLst>
              </a:defRPr>
            </a:lvl1pPr>
          </a:lstStyle>
          <a:p>
            <a:r>
              <a:rPr lang="en-US" smtClean="0"/>
              <a:t>Click to edit Master title style</a:t>
            </a:r>
            <a:endParaRPr lang="en-GB" dirty="0"/>
          </a:p>
        </p:txBody>
      </p:sp>
      <p:sp>
        <p:nvSpPr>
          <p:cNvPr id="3" name="Chart Placeholder 2"/>
          <p:cNvSpPr>
            <a:spLocks noGrp="1"/>
          </p:cNvSpPr>
          <p:nvPr>
            <p:ph type="chart" idx="1"/>
          </p:nvPr>
        </p:nvSpPr>
        <p:spPr>
          <a:xfrm>
            <a:off x="279400" y="1600200"/>
            <a:ext cx="8583613" cy="4800600"/>
          </a:xfrm>
          <a:effectLst/>
        </p:spPr>
        <p:txBody>
          <a:bodyPr/>
          <a:lstStyle>
            <a:lvl1pPr>
              <a:defRPr>
                <a:effectLst>
                  <a:outerShdw blurRad="38100" dist="38100" dir="2700000" algn="tl">
                    <a:srgbClr val="000000">
                      <a:alpha val="43137"/>
                    </a:srgbClr>
                  </a:outerShdw>
                </a:effectLst>
              </a:defRPr>
            </a:lvl1pPr>
          </a:lstStyle>
          <a:p>
            <a:pPr lvl="0"/>
            <a:r>
              <a:rPr lang="en-US" noProof="0" smtClean="0"/>
              <a:t>Click icon to add chart</a:t>
            </a:r>
            <a:endParaRPr lang="en-GB" noProof="0" dirty="0" smtClean="0"/>
          </a:p>
        </p:txBody>
      </p:sp>
      <p:sp>
        <p:nvSpPr>
          <p:cNvPr id="6" name="Slide Number Placeholder 5"/>
          <p:cNvSpPr>
            <a:spLocks noGrp="1"/>
          </p:cNvSpPr>
          <p:nvPr>
            <p:ph type="sldNum" sz="quarter" idx="12"/>
          </p:nvPr>
        </p:nvSpPr>
        <p:spPr>
          <a:effectLst/>
        </p:spPr>
        <p:txBody>
          <a:bodyPr/>
          <a:lstStyle>
            <a:lvl1pPr>
              <a:defRPr smtClean="0">
                <a:effectLst>
                  <a:outerShdw blurRad="38100" dist="38100" dir="2700000" algn="tl">
                    <a:srgbClr val="000000">
                      <a:alpha val="43137"/>
                    </a:srgbClr>
                  </a:outerShdw>
                </a:effectLst>
              </a:defRPr>
            </a:lvl1pPr>
          </a:lstStyle>
          <a:p>
            <a:pPr>
              <a:defRPr/>
            </a:pPr>
            <a:r>
              <a:rPr lang="en-US" smtClean="0"/>
              <a:t>Page </a:t>
            </a:r>
            <a:fld id="{B679249A-C40E-4AE3-80AB-978A0C84B90F}" type="slidenum">
              <a:rPr lang="en-US" smtClean="0"/>
              <a:pPr>
                <a:defRPr/>
              </a:pPr>
              <a:t>‹#›</a:t>
            </a:fld>
            <a:endParaRPr lang="en-US"/>
          </a:p>
        </p:txBody>
      </p:sp>
      <p:sp>
        <p:nvSpPr>
          <p:cNvPr id="8" name="Footer Placeholder 4"/>
          <p:cNvSpPr>
            <a:spLocks noGrp="1"/>
          </p:cNvSpPr>
          <p:nvPr>
            <p:ph type="ftr" sz="quarter" idx="11"/>
          </p:nvPr>
        </p:nvSpPr>
        <p:spPr>
          <a:xfrm>
            <a:off x="5715009" y="6629400"/>
            <a:ext cx="3428992" cy="457200"/>
          </a:xfrm>
          <a:prstGeom prst="rect">
            <a:avLst/>
          </a:prstGeom>
          <a:effectLst/>
        </p:spPr>
        <p:txBody>
          <a:bodyPr/>
          <a:lstStyle>
            <a:lvl1pPr>
              <a:buNone/>
              <a:defRPr sz="1000" smtClean="0">
                <a:solidFill>
                  <a:schemeClr val="bg1"/>
                </a:solidFill>
                <a:effectLst>
                  <a:outerShdw blurRad="38100" dist="38100" dir="2700000" algn="tl">
                    <a:srgbClr val="000000">
                      <a:alpha val="43137"/>
                    </a:srgbClr>
                  </a:outerShdw>
                </a:effectLst>
              </a:defRPr>
            </a:lvl1pPr>
          </a:lstStyle>
          <a:p>
            <a:pPr>
              <a:defRPr/>
            </a:pPr>
            <a:r>
              <a:rPr lang="en-US" smtClean="0"/>
              <a:t>(c) International Road Transport Union (IRU) 2011</a:t>
            </a:r>
            <a:endParaRPr lang="en-US" dirty="0"/>
          </a:p>
        </p:txBody>
      </p:sp>
      <p:sp>
        <p:nvSpPr>
          <p:cNvPr id="9" name="Date Placeholder 1"/>
          <p:cNvSpPr>
            <a:spLocks noGrp="1"/>
          </p:cNvSpPr>
          <p:nvPr>
            <p:ph type="dt" sz="half" idx="10"/>
          </p:nvPr>
        </p:nvSpPr>
        <p:spPr>
          <a:xfrm>
            <a:off x="428596" y="6629400"/>
            <a:ext cx="3929090" cy="457200"/>
          </a:xfrm>
          <a:prstGeom prst="rect">
            <a:avLst/>
          </a:prstGeom>
          <a:effectLst/>
        </p:spPr>
        <p:txBody>
          <a:bodyPr/>
          <a:lstStyle>
            <a:lvl1pPr>
              <a:defRPr smtClean="0">
                <a:effectLst>
                  <a:outerShdw blurRad="38100" dist="38100" dir="2700000" algn="tl">
                    <a:srgbClr val="000000">
                      <a:alpha val="43137"/>
                    </a:srgbClr>
                  </a:outerShdw>
                </a:effectLst>
              </a:defRPr>
            </a:lvl1pPr>
          </a:lstStyle>
          <a:p>
            <a:pPr>
              <a:buFontTx/>
              <a:buNone/>
              <a:defRPr/>
            </a:pPr>
            <a:endParaRPr lang="en-US" sz="1000"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lvl1pPr>
              <a:defRPr>
                <a:effectLst>
                  <a:outerShdw blurRad="38100" dist="38100" dir="2700000" algn="tl">
                    <a:srgbClr val="000000">
                      <a:alpha val="43137"/>
                    </a:srgbClr>
                  </a:outerShdw>
                </a:effectLst>
              </a:defRPr>
            </a:lvl1pPr>
          </a:lstStyle>
          <a:p>
            <a:r>
              <a:rPr lang="en-US" smtClean="0"/>
              <a:t>Click to edit Master title style</a:t>
            </a:r>
            <a:endParaRPr lang="en-GB" dirty="0"/>
          </a:p>
        </p:txBody>
      </p:sp>
      <p:sp>
        <p:nvSpPr>
          <p:cNvPr id="3" name="Content Placeholder 2"/>
          <p:cNvSpPr>
            <a:spLocks noGrp="1"/>
          </p:cNvSpPr>
          <p:nvPr>
            <p:ph idx="1"/>
          </p:nvPr>
        </p:nvSpPr>
        <p:spPr>
          <a:effectLst/>
        </p:spPr>
        <p:txBody>
          <a:bodyPr/>
          <a:lstStyle>
            <a:lvl1pPr>
              <a:defRPr>
                <a:effectLst>
                  <a:outerShdw blurRad="38100" dist="38100" dir="2700000" algn="tl">
                    <a:srgbClr val="000000">
                      <a:alpha val="43137"/>
                    </a:srgbClr>
                  </a:outerShdw>
                </a:effectLst>
              </a:defRPr>
            </a:lvl1pPr>
            <a:lvl2pPr>
              <a:defRPr>
                <a:effectLst>
                  <a:outerShdw blurRad="38100" dist="38100" dir="2700000" algn="tl">
                    <a:srgbClr val="000000">
                      <a:alpha val="43137"/>
                    </a:srgbClr>
                  </a:outerShdw>
                </a:effectLst>
              </a:defRPr>
            </a:lvl2pPr>
            <a:lvl3pPr>
              <a:defRPr>
                <a:effectLst>
                  <a:outerShdw blurRad="38100" dist="38100" dir="2700000" algn="tl">
                    <a:srgbClr val="000000">
                      <a:alpha val="43137"/>
                    </a:srgbClr>
                  </a:outerShdw>
                </a:effectLst>
              </a:defRPr>
            </a:lvl3pPr>
            <a:lvl4pPr>
              <a:defRPr>
                <a:effectLst>
                  <a:outerShdw blurRad="38100" dist="38100" dir="2700000" algn="tl">
                    <a:srgbClr val="000000">
                      <a:alpha val="43137"/>
                    </a:srgbClr>
                  </a:outerShdw>
                </a:effectLst>
              </a:defRPr>
            </a:lvl4pPr>
            <a:lvl5pPr>
              <a:defRPr>
                <a:effectLst>
                  <a:outerShdw blurRad="38100" dist="38100" dir="2700000" algn="tl">
                    <a:srgbClr val="000000">
                      <a:alpha val="43137"/>
                    </a:srgbClr>
                  </a:outerShdw>
                </a:effect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a:effectLst/>
        </p:spPr>
        <p:txBody>
          <a:bodyPr/>
          <a:lstStyle>
            <a:lvl1pPr>
              <a:defRPr smtClean="0">
                <a:effectLst>
                  <a:outerShdw blurRad="38100" dist="38100" dir="2700000" algn="tl">
                    <a:srgbClr val="000000">
                      <a:alpha val="43137"/>
                    </a:srgbClr>
                  </a:outerShdw>
                </a:effectLst>
              </a:defRPr>
            </a:lvl1pPr>
          </a:lstStyle>
          <a:p>
            <a:pPr>
              <a:defRPr/>
            </a:pPr>
            <a:r>
              <a:rPr lang="en-US" dirty="0" smtClean="0"/>
              <a:t>Page </a:t>
            </a:r>
            <a:fld id="{E4324F84-85F6-407D-B0D9-7D48FD87B6F5}" type="slidenum">
              <a:rPr lang="en-US" smtClean="0"/>
              <a:pPr>
                <a:defRPr/>
              </a:pPr>
              <a:t>‹#›</a:t>
            </a:fld>
            <a:endParaRPr lang="en-US" dirty="0"/>
          </a:p>
        </p:txBody>
      </p:sp>
      <p:sp>
        <p:nvSpPr>
          <p:cNvPr id="8" name="Footer Placeholder 4"/>
          <p:cNvSpPr>
            <a:spLocks noGrp="1"/>
          </p:cNvSpPr>
          <p:nvPr>
            <p:ph type="ftr" sz="quarter" idx="11"/>
          </p:nvPr>
        </p:nvSpPr>
        <p:spPr>
          <a:xfrm>
            <a:off x="5715009" y="6629400"/>
            <a:ext cx="3428992" cy="457200"/>
          </a:xfrm>
          <a:prstGeom prst="rect">
            <a:avLst/>
          </a:prstGeom>
          <a:effectLst/>
        </p:spPr>
        <p:txBody>
          <a:bodyPr/>
          <a:lstStyle>
            <a:lvl1pPr>
              <a:buNone/>
              <a:defRPr sz="1000" smtClean="0">
                <a:solidFill>
                  <a:schemeClr val="bg1"/>
                </a:solidFill>
                <a:effectLst>
                  <a:outerShdw blurRad="38100" dist="38100" dir="2700000" algn="tl">
                    <a:srgbClr val="000000">
                      <a:alpha val="43137"/>
                    </a:srgbClr>
                  </a:outerShdw>
                </a:effectLst>
              </a:defRPr>
            </a:lvl1pPr>
          </a:lstStyle>
          <a:p>
            <a:pPr>
              <a:defRPr/>
            </a:pPr>
            <a:r>
              <a:rPr lang="en-US" dirty="0" smtClean="0"/>
              <a:t>(c) International Road Transport Union (IRU) 2011</a:t>
            </a:r>
            <a:endParaRPr lang="en-US" dirty="0"/>
          </a:p>
        </p:txBody>
      </p:sp>
      <p:sp>
        <p:nvSpPr>
          <p:cNvPr id="9" name="Date Placeholder 1"/>
          <p:cNvSpPr>
            <a:spLocks noGrp="1"/>
          </p:cNvSpPr>
          <p:nvPr>
            <p:ph type="dt" sz="half" idx="10"/>
          </p:nvPr>
        </p:nvSpPr>
        <p:spPr>
          <a:xfrm>
            <a:off x="428596" y="6629400"/>
            <a:ext cx="3929090" cy="457200"/>
          </a:xfrm>
          <a:prstGeom prst="rect">
            <a:avLst/>
          </a:prstGeom>
          <a:effectLst/>
        </p:spPr>
        <p:txBody>
          <a:bodyPr/>
          <a:lstStyle>
            <a:lvl1pPr>
              <a:defRPr smtClean="0">
                <a:effectLst>
                  <a:outerShdw blurRad="38100" dist="38100" dir="2700000" algn="tl">
                    <a:srgbClr val="000000">
                      <a:alpha val="43137"/>
                    </a:srgbClr>
                  </a:outerShdw>
                </a:effectLst>
              </a:defRPr>
            </a:lvl1pPr>
          </a:lstStyle>
          <a:p>
            <a:pPr>
              <a:buFontTx/>
              <a:buNone/>
              <a:defRPr/>
            </a:pPr>
            <a:endParaRPr lang="en-US" sz="1000"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lvl1pPr>
              <a:defRPr>
                <a:effectLst>
                  <a:outerShdw blurRad="38100" dist="38100" dir="2700000" algn="tl">
                    <a:srgbClr val="000000">
                      <a:alpha val="43137"/>
                    </a:srgbClr>
                  </a:outerShdw>
                </a:effectLst>
              </a:defRPr>
            </a:lvl1pPr>
          </a:lstStyle>
          <a:p>
            <a:r>
              <a:rPr lang="en-US" smtClean="0"/>
              <a:t>Click to edit Master title style</a:t>
            </a:r>
            <a:endParaRPr lang="en-GB"/>
          </a:p>
        </p:txBody>
      </p:sp>
      <p:sp>
        <p:nvSpPr>
          <p:cNvPr id="3" name="Content Placeholder 2"/>
          <p:cNvSpPr>
            <a:spLocks noGrp="1"/>
          </p:cNvSpPr>
          <p:nvPr>
            <p:ph sz="half" idx="1"/>
          </p:nvPr>
        </p:nvSpPr>
        <p:spPr>
          <a:xfrm>
            <a:off x="279400" y="1600200"/>
            <a:ext cx="4214813" cy="4800600"/>
          </a:xfrm>
          <a:effectLst/>
        </p:spPr>
        <p:txBody>
          <a:bodyPr/>
          <a:lstStyle>
            <a:lvl1pPr>
              <a:defRPr sz="2800">
                <a:effectLst>
                  <a:outerShdw blurRad="38100" dist="38100" dir="2700000" algn="tl">
                    <a:srgbClr val="000000">
                      <a:alpha val="43137"/>
                    </a:srgbClr>
                  </a:outerShdw>
                </a:effectLst>
              </a:defRPr>
            </a:lvl1pPr>
            <a:lvl2pPr>
              <a:defRPr sz="2400">
                <a:effectLst>
                  <a:outerShdw blurRad="38100" dist="38100" dir="2700000" algn="tl">
                    <a:srgbClr val="000000">
                      <a:alpha val="43137"/>
                    </a:srgbClr>
                  </a:outerShdw>
                </a:effectLst>
              </a:defRPr>
            </a:lvl2pPr>
            <a:lvl3pPr>
              <a:defRPr sz="2000">
                <a:effectLst>
                  <a:outerShdw blurRad="38100" dist="38100" dir="2700000" algn="tl">
                    <a:srgbClr val="000000">
                      <a:alpha val="43137"/>
                    </a:srgbClr>
                  </a:outerShdw>
                </a:effectLst>
              </a:defRPr>
            </a:lvl3pPr>
            <a:lvl4pPr>
              <a:defRPr sz="1800">
                <a:effectLst>
                  <a:outerShdw blurRad="38100" dist="38100" dir="2700000" algn="tl">
                    <a:srgbClr val="000000">
                      <a:alpha val="43137"/>
                    </a:srgbClr>
                  </a:outerShdw>
                </a:effectLst>
              </a:defRPr>
            </a:lvl4pPr>
            <a:lvl5pPr>
              <a:defRPr sz="1800">
                <a:effectLst>
                  <a:outerShdw blurRad="38100" dist="38100" dir="2700000" algn="tl">
                    <a:srgbClr val="000000">
                      <a:alpha val="43137"/>
                    </a:srgbClr>
                  </a:outerShdw>
                </a:effectLs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6613" y="1600200"/>
            <a:ext cx="4216400" cy="4800600"/>
          </a:xfrm>
          <a:effectLst/>
        </p:spPr>
        <p:txBody>
          <a:bodyPr/>
          <a:lstStyle>
            <a:lvl1pPr>
              <a:defRPr sz="2800">
                <a:effectLst>
                  <a:outerShdw blurRad="38100" dist="38100" dir="2700000" algn="tl">
                    <a:srgbClr val="000000">
                      <a:alpha val="43137"/>
                    </a:srgbClr>
                  </a:outerShdw>
                </a:effectLst>
              </a:defRPr>
            </a:lvl1pPr>
            <a:lvl2pPr>
              <a:defRPr sz="2400">
                <a:effectLst>
                  <a:outerShdw blurRad="38100" dist="38100" dir="2700000" algn="tl">
                    <a:srgbClr val="000000">
                      <a:alpha val="43137"/>
                    </a:srgbClr>
                  </a:outerShdw>
                </a:effectLst>
              </a:defRPr>
            </a:lvl2pPr>
            <a:lvl3pPr>
              <a:defRPr sz="2000">
                <a:effectLst>
                  <a:outerShdw blurRad="38100" dist="38100" dir="2700000" algn="tl">
                    <a:srgbClr val="000000">
                      <a:alpha val="43137"/>
                    </a:srgbClr>
                  </a:outerShdw>
                </a:effectLst>
              </a:defRPr>
            </a:lvl3pPr>
            <a:lvl4pPr>
              <a:defRPr sz="1800">
                <a:effectLst>
                  <a:outerShdw blurRad="38100" dist="38100" dir="2700000" algn="tl">
                    <a:srgbClr val="000000">
                      <a:alpha val="43137"/>
                    </a:srgbClr>
                  </a:outerShdw>
                </a:effectLst>
              </a:defRPr>
            </a:lvl4pPr>
            <a:lvl5pPr>
              <a:defRPr sz="1800">
                <a:effectLst>
                  <a:outerShdw blurRad="38100" dist="38100" dir="2700000" algn="tl">
                    <a:srgbClr val="000000">
                      <a:alpha val="43137"/>
                    </a:srgbClr>
                  </a:outerShdw>
                </a:effectLs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a:effectLst/>
        </p:spPr>
        <p:txBody>
          <a:bodyPr/>
          <a:lstStyle>
            <a:lvl1pPr>
              <a:defRPr smtClean="0">
                <a:effectLst>
                  <a:outerShdw blurRad="38100" dist="38100" dir="2700000" algn="tl">
                    <a:srgbClr val="000000">
                      <a:alpha val="43137"/>
                    </a:srgbClr>
                  </a:outerShdw>
                </a:effectLst>
              </a:defRPr>
            </a:lvl1pPr>
          </a:lstStyle>
          <a:p>
            <a:pPr>
              <a:defRPr/>
            </a:pPr>
            <a:r>
              <a:rPr lang="en-US" smtClean="0"/>
              <a:t>Page </a:t>
            </a:r>
            <a:fld id="{1DED8866-FF6C-4927-BBE0-BE5524942850}" type="slidenum">
              <a:rPr lang="en-US" smtClean="0"/>
              <a:pPr>
                <a:defRPr/>
              </a:pPr>
              <a:t>‹#›</a:t>
            </a:fld>
            <a:endParaRPr lang="en-US"/>
          </a:p>
        </p:txBody>
      </p:sp>
      <p:sp>
        <p:nvSpPr>
          <p:cNvPr id="9" name="Footer Placeholder 4"/>
          <p:cNvSpPr>
            <a:spLocks noGrp="1"/>
          </p:cNvSpPr>
          <p:nvPr>
            <p:ph type="ftr" sz="quarter" idx="11"/>
          </p:nvPr>
        </p:nvSpPr>
        <p:spPr>
          <a:xfrm>
            <a:off x="5715009" y="6629400"/>
            <a:ext cx="3428992" cy="457200"/>
          </a:xfrm>
          <a:prstGeom prst="rect">
            <a:avLst/>
          </a:prstGeom>
          <a:effectLst/>
        </p:spPr>
        <p:txBody>
          <a:bodyPr/>
          <a:lstStyle>
            <a:lvl1pPr>
              <a:buNone/>
              <a:defRPr sz="1000" smtClean="0">
                <a:solidFill>
                  <a:schemeClr val="bg1"/>
                </a:solidFill>
                <a:effectLst>
                  <a:outerShdw blurRad="38100" dist="38100" dir="2700000" algn="tl">
                    <a:srgbClr val="000000">
                      <a:alpha val="43137"/>
                    </a:srgbClr>
                  </a:outerShdw>
                </a:effectLst>
              </a:defRPr>
            </a:lvl1pPr>
          </a:lstStyle>
          <a:p>
            <a:pPr>
              <a:defRPr/>
            </a:pPr>
            <a:r>
              <a:rPr lang="en-US" dirty="0" smtClean="0"/>
              <a:t>(c) International Road Transport Union (IRU) 2011</a:t>
            </a:r>
            <a:endParaRPr lang="en-US" dirty="0"/>
          </a:p>
        </p:txBody>
      </p:sp>
      <p:sp>
        <p:nvSpPr>
          <p:cNvPr id="10" name="Date Placeholder 1"/>
          <p:cNvSpPr>
            <a:spLocks noGrp="1"/>
          </p:cNvSpPr>
          <p:nvPr>
            <p:ph type="dt" sz="half" idx="10"/>
          </p:nvPr>
        </p:nvSpPr>
        <p:spPr>
          <a:xfrm>
            <a:off x="428596" y="6629400"/>
            <a:ext cx="3929090" cy="457200"/>
          </a:xfrm>
          <a:prstGeom prst="rect">
            <a:avLst/>
          </a:prstGeom>
          <a:effectLst/>
        </p:spPr>
        <p:txBody>
          <a:bodyPr/>
          <a:lstStyle>
            <a:lvl1pPr>
              <a:defRPr smtClean="0">
                <a:effectLst>
                  <a:outerShdw blurRad="38100" dist="38100" dir="2700000" algn="tl">
                    <a:srgbClr val="000000">
                      <a:alpha val="43137"/>
                    </a:srgbClr>
                  </a:outerShdw>
                </a:effectLst>
              </a:defRPr>
            </a:lvl1pPr>
          </a:lstStyle>
          <a:p>
            <a:pPr>
              <a:buFontTx/>
              <a:buNone/>
              <a:defRPr/>
            </a:pPr>
            <a:endParaRPr lang="en-US" sz="1000"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effectLst/>
        </p:spPr>
        <p:txBody>
          <a:bodyPr/>
          <a:lstStyle>
            <a:lvl1pPr>
              <a:defRPr>
                <a:effectLst>
                  <a:outerShdw blurRad="38100" dist="38100" dir="2700000" algn="tl">
                    <a:srgbClr val="000000">
                      <a:alpha val="43137"/>
                    </a:srgbClr>
                  </a:outerShdw>
                </a:effectLst>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effectLst/>
        </p:spPr>
        <p:txBody>
          <a:bodyPr anchor="b"/>
          <a:lstStyle>
            <a:lvl1pPr marL="0" indent="0">
              <a:buNone/>
              <a:defRPr sz="2400" b="1">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effectLst/>
        </p:spPr>
        <p:txBody>
          <a:bodyPr/>
          <a:lstStyle>
            <a:lvl1pPr>
              <a:defRPr sz="2400">
                <a:effectLst>
                  <a:outerShdw blurRad="38100" dist="38100" dir="2700000" algn="tl">
                    <a:srgbClr val="000000">
                      <a:alpha val="43137"/>
                    </a:srgbClr>
                  </a:outerShdw>
                </a:effectLst>
              </a:defRPr>
            </a:lvl1pPr>
            <a:lvl2pPr>
              <a:defRPr sz="2000">
                <a:effectLst>
                  <a:outerShdw blurRad="38100" dist="38100" dir="2700000" algn="tl">
                    <a:srgbClr val="000000">
                      <a:alpha val="43137"/>
                    </a:srgbClr>
                  </a:outerShdw>
                </a:effectLst>
              </a:defRPr>
            </a:lvl2pPr>
            <a:lvl3pPr>
              <a:defRPr sz="1800">
                <a:effectLst>
                  <a:outerShdw blurRad="38100" dist="38100" dir="2700000" algn="tl">
                    <a:srgbClr val="000000">
                      <a:alpha val="43137"/>
                    </a:srgbClr>
                  </a:outerShdw>
                </a:effectLst>
              </a:defRPr>
            </a:lvl3pPr>
            <a:lvl4pPr>
              <a:defRPr sz="1600">
                <a:effectLst>
                  <a:outerShdw blurRad="38100" dist="38100" dir="2700000" algn="tl">
                    <a:srgbClr val="000000">
                      <a:alpha val="43137"/>
                    </a:srgbClr>
                  </a:outerShdw>
                </a:effectLst>
              </a:defRPr>
            </a:lvl4pPr>
            <a:lvl5pPr>
              <a:defRPr sz="1600">
                <a:effectLst>
                  <a:outerShdw blurRad="38100" dist="38100" dir="2700000" algn="tl">
                    <a:srgbClr val="000000">
                      <a:alpha val="43137"/>
                    </a:srgbClr>
                  </a:outerShdw>
                </a:effectLs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535113"/>
            <a:ext cx="4041775" cy="639762"/>
          </a:xfrm>
          <a:effectLst/>
        </p:spPr>
        <p:txBody>
          <a:bodyPr anchor="b"/>
          <a:lstStyle>
            <a:lvl1pPr marL="0" indent="0">
              <a:buNone/>
              <a:defRPr sz="2400" b="1">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effectLst/>
        </p:spPr>
        <p:txBody>
          <a:bodyPr/>
          <a:lstStyle>
            <a:lvl1pPr>
              <a:defRPr sz="2400">
                <a:effectLst>
                  <a:outerShdw blurRad="38100" dist="38100" dir="2700000" algn="tl">
                    <a:srgbClr val="000000">
                      <a:alpha val="43137"/>
                    </a:srgbClr>
                  </a:outerShdw>
                </a:effectLst>
              </a:defRPr>
            </a:lvl1pPr>
            <a:lvl2pPr>
              <a:defRPr sz="2000">
                <a:effectLst>
                  <a:outerShdw blurRad="38100" dist="38100" dir="2700000" algn="tl">
                    <a:srgbClr val="000000">
                      <a:alpha val="43137"/>
                    </a:srgbClr>
                  </a:outerShdw>
                </a:effectLst>
              </a:defRPr>
            </a:lvl2pPr>
            <a:lvl3pPr>
              <a:defRPr sz="1800">
                <a:effectLst>
                  <a:outerShdw blurRad="38100" dist="38100" dir="2700000" algn="tl">
                    <a:srgbClr val="000000">
                      <a:alpha val="43137"/>
                    </a:srgbClr>
                  </a:outerShdw>
                </a:effectLst>
              </a:defRPr>
            </a:lvl3pPr>
            <a:lvl4pPr>
              <a:defRPr sz="1600">
                <a:effectLst>
                  <a:outerShdw blurRad="38100" dist="38100" dir="2700000" algn="tl">
                    <a:srgbClr val="000000">
                      <a:alpha val="43137"/>
                    </a:srgbClr>
                  </a:outerShdw>
                </a:effectLst>
              </a:defRPr>
            </a:lvl4pPr>
            <a:lvl5pPr>
              <a:defRPr sz="1600">
                <a:effectLst>
                  <a:outerShdw blurRad="38100" dist="38100" dir="2700000" algn="tl">
                    <a:srgbClr val="000000">
                      <a:alpha val="43137"/>
                    </a:srgbClr>
                  </a:outerShdw>
                </a:effectLs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Slide Number Placeholder 8"/>
          <p:cNvSpPr>
            <a:spLocks noGrp="1"/>
          </p:cNvSpPr>
          <p:nvPr>
            <p:ph type="sldNum" sz="quarter" idx="12"/>
          </p:nvPr>
        </p:nvSpPr>
        <p:spPr>
          <a:effectLst/>
        </p:spPr>
        <p:txBody>
          <a:bodyPr/>
          <a:lstStyle>
            <a:lvl1pPr>
              <a:defRPr smtClean="0">
                <a:effectLst>
                  <a:outerShdw blurRad="38100" dist="38100" dir="2700000" algn="tl">
                    <a:srgbClr val="000000">
                      <a:alpha val="43137"/>
                    </a:srgbClr>
                  </a:outerShdw>
                </a:effectLst>
              </a:defRPr>
            </a:lvl1pPr>
          </a:lstStyle>
          <a:p>
            <a:pPr>
              <a:defRPr/>
            </a:pPr>
            <a:r>
              <a:rPr lang="en-US" smtClean="0"/>
              <a:t>Page </a:t>
            </a:r>
            <a:fld id="{78957121-4DAE-46FF-B551-477FD69FACBE}" type="slidenum">
              <a:rPr lang="en-US" smtClean="0"/>
              <a:pPr>
                <a:defRPr/>
              </a:pPr>
              <a:t>‹#›</a:t>
            </a:fld>
            <a:endParaRPr lang="en-US"/>
          </a:p>
        </p:txBody>
      </p:sp>
      <p:sp>
        <p:nvSpPr>
          <p:cNvPr id="11" name="Footer Placeholder 4"/>
          <p:cNvSpPr>
            <a:spLocks noGrp="1"/>
          </p:cNvSpPr>
          <p:nvPr>
            <p:ph type="ftr" sz="quarter" idx="11"/>
          </p:nvPr>
        </p:nvSpPr>
        <p:spPr>
          <a:xfrm>
            <a:off x="5715009" y="6629400"/>
            <a:ext cx="3428992" cy="457200"/>
          </a:xfrm>
          <a:prstGeom prst="rect">
            <a:avLst/>
          </a:prstGeom>
          <a:effectLst/>
        </p:spPr>
        <p:txBody>
          <a:bodyPr/>
          <a:lstStyle>
            <a:lvl1pPr>
              <a:buNone/>
              <a:defRPr sz="1000" smtClean="0">
                <a:solidFill>
                  <a:schemeClr val="bg1"/>
                </a:solidFill>
                <a:effectLst>
                  <a:outerShdw blurRad="38100" dist="38100" dir="2700000" algn="tl">
                    <a:srgbClr val="000000">
                      <a:alpha val="43137"/>
                    </a:srgbClr>
                  </a:outerShdw>
                </a:effectLst>
              </a:defRPr>
            </a:lvl1pPr>
          </a:lstStyle>
          <a:p>
            <a:pPr>
              <a:defRPr/>
            </a:pPr>
            <a:r>
              <a:rPr lang="en-US" dirty="0" smtClean="0"/>
              <a:t>(c) International Road Transport Union (IRU) 2011</a:t>
            </a:r>
            <a:endParaRPr lang="en-US" dirty="0"/>
          </a:p>
        </p:txBody>
      </p:sp>
      <p:sp>
        <p:nvSpPr>
          <p:cNvPr id="12" name="Date Placeholder 1"/>
          <p:cNvSpPr>
            <a:spLocks noGrp="1"/>
          </p:cNvSpPr>
          <p:nvPr>
            <p:ph type="dt" sz="half" idx="10"/>
          </p:nvPr>
        </p:nvSpPr>
        <p:spPr>
          <a:xfrm>
            <a:off x="428596" y="6629400"/>
            <a:ext cx="3929090" cy="457200"/>
          </a:xfrm>
          <a:prstGeom prst="rect">
            <a:avLst/>
          </a:prstGeom>
          <a:effectLst/>
        </p:spPr>
        <p:txBody>
          <a:bodyPr/>
          <a:lstStyle>
            <a:lvl1pPr>
              <a:defRPr smtClean="0">
                <a:effectLst>
                  <a:outerShdw blurRad="38100" dist="38100" dir="2700000" algn="tl">
                    <a:srgbClr val="000000">
                      <a:alpha val="43137"/>
                    </a:srgbClr>
                  </a:outerShdw>
                </a:effectLst>
              </a:defRPr>
            </a:lvl1pPr>
          </a:lstStyle>
          <a:p>
            <a:pPr>
              <a:buFontTx/>
              <a:buNone/>
              <a:defRPr/>
            </a:pPr>
            <a:endParaRPr lang="en-US" sz="1000"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lvl1pPr>
              <a:defRPr>
                <a:effectLst>
                  <a:outerShdw blurRad="38100" dist="38100" dir="2700000" algn="tl">
                    <a:srgbClr val="000000">
                      <a:alpha val="43137"/>
                    </a:srgbClr>
                  </a:outerShdw>
                </a:effectLst>
              </a:defRPr>
            </a:lvl1pPr>
          </a:lstStyle>
          <a:p>
            <a:r>
              <a:rPr lang="en-US" smtClean="0"/>
              <a:t>Click to edit Master title style</a:t>
            </a:r>
            <a:endParaRPr lang="en-GB" dirty="0"/>
          </a:p>
        </p:txBody>
      </p:sp>
      <p:sp>
        <p:nvSpPr>
          <p:cNvPr id="5" name="Slide Number Placeholder 4"/>
          <p:cNvSpPr>
            <a:spLocks noGrp="1"/>
          </p:cNvSpPr>
          <p:nvPr>
            <p:ph type="sldNum" sz="quarter" idx="12"/>
          </p:nvPr>
        </p:nvSpPr>
        <p:spPr>
          <a:effectLst/>
        </p:spPr>
        <p:txBody>
          <a:bodyPr/>
          <a:lstStyle>
            <a:lvl1pPr>
              <a:defRPr smtClean="0">
                <a:effectLst>
                  <a:outerShdw blurRad="38100" dist="38100" dir="2700000" algn="tl">
                    <a:srgbClr val="000000">
                      <a:alpha val="43137"/>
                    </a:srgbClr>
                  </a:outerShdw>
                </a:effectLst>
              </a:defRPr>
            </a:lvl1pPr>
          </a:lstStyle>
          <a:p>
            <a:pPr>
              <a:defRPr/>
            </a:pPr>
            <a:r>
              <a:rPr lang="en-US" smtClean="0"/>
              <a:t>Page </a:t>
            </a:r>
            <a:fld id="{BE3C692A-9EDF-4688-A0F8-7F2245B0CE4A}" type="slidenum">
              <a:rPr lang="en-US" smtClean="0"/>
              <a:pPr>
                <a:defRPr/>
              </a:pPr>
              <a:t>‹#›</a:t>
            </a:fld>
            <a:endParaRPr lang="en-US"/>
          </a:p>
        </p:txBody>
      </p:sp>
      <p:sp>
        <p:nvSpPr>
          <p:cNvPr id="7" name="Footer Placeholder 4"/>
          <p:cNvSpPr>
            <a:spLocks noGrp="1"/>
          </p:cNvSpPr>
          <p:nvPr>
            <p:ph type="ftr" sz="quarter" idx="11"/>
          </p:nvPr>
        </p:nvSpPr>
        <p:spPr>
          <a:xfrm>
            <a:off x="5715009" y="6629400"/>
            <a:ext cx="3428992" cy="457200"/>
          </a:xfrm>
          <a:prstGeom prst="rect">
            <a:avLst/>
          </a:prstGeom>
          <a:effectLst/>
        </p:spPr>
        <p:txBody>
          <a:bodyPr/>
          <a:lstStyle>
            <a:lvl1pPr>
              <a:buNone/>
              <a:defRPr sz="1000" smtClean="0">
                <a:solidFill>
                  <a:schemeClr val="bg1"/>
                </a:solidFill>
                <a:effectLst>
                  <a:outerShdw blurRad="38100" dist="38100" dir="2700000" algn="tl">
                    <a:srgbClr val="000000">
                      <a:alpha val="43137"/>
                    </a:srgbClr>
                  </a:outerShdw>
                </a:effectLst>
              </a:defRPr>
            </a:lvl1pPr>
          </a:lstStyle>
          <a:p>
            <a:pPr>
              <a:defRPr/>
            </a:pPr>
            <a:r>
              <a:rPr lang="en-US" dirty="0" smtClean="0"/>
              <a:t>(c) International Road Transport Union (IRU) 2011</a:t>
            </a:r>
            <a:endParaRPr lang="en-US" dirty="0"/>
          </a:p>
        </p:txBody>
      </p:sp>
      <p:sp>
        <p:nvSpPr>
          <p:cNvPr id="8" name="Date Placeholder 1"/>
          <p:cNvSpPr>
            <a:spLocks noGrp="1"/>
          </p:cNvSpPr>
          <p:nvPr>
            <p:ph type="dt" sz="half" idx="10"/>
          </p:nvPr>
        </p:nvSpPr>
        <p:spPr>
          <a:xfrm>
            <a:off x="428596" y="6629400"/>
            <a:ext cx="3929090" cy="457200"/>
          </a:xfrm>
          <a:prstGeom prst="rect">
            <a:avLst/>
          </a:prstGeom>
          <a:effectLst/>
        </p:spPr>
        <p:txBody>
          <a:bodyPr/>
          <a:lstStyle>
            <a:lvl1pPr>
              <a:defRPr smtClean="0">
                <a:effectLst>
                  <a:outerShdw blurRad="38100" dist="38100" dir="2700000" algn="tl">
                    <a:srgbClr val="000000">
                      <a:alpha val="43137"/>
                    </a:srgbClr>
                  </a:outerShdw>
                </a:effectLst>
              </a:defRPr>
            </a:lvl1pPr>
          </a:lstStyle>
          <a:p>
            <a:pPr>
              <a:buFontTx/>
              <a:buNone/>
              <a:defRPr/>
            </a:pPr>
            <a:endParaRPr lang="en-US" sz="1000"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effectLst/>
        </p:spPr>
        <p:txBody>
          <a:bodyPr/>
          <a:lstStyle>
            <a:lvl1pPr>
              <a:defRPr smtClean="0"/>
            </a:lvl1pPr>
          </a:lstStyle>
          <a:p>
            <a:pPr>
              <a:defRPr/>
            </a:pPr>
            <a:r>
              <a:rPr lang="en-US" dirty="0"/>
              <a:t>Page </a:t>
            </a:r>
            <a:fld id="{E6E49AE2-2C5D-4DAA-8C7E-FD7CCC36E700}" type="slidenum">
              <a:rPr lang="en-US"/>
              <a:pPr>
                <a:defRPr/>
              </a:pPr>
              <a:t>‹#›</a:t>
            </a:fld>
            <a:endParaRPr lang="en-US" dirty="0"/>
          </a:p>
        </p:txBody>
      </p:sp>
      <p:sp>
        <p:nvSpPr>
          <p:cNvPr id="5" name="Footer Placeholder 4"/>
          <p:cNvSpPr>
            <a:spLocks noGrp="1"/>
          </p:cNvSpPr>
          <p:nvPr>
            <p:ph type="ftr" sz="quarter" idx="11"/>
          </p:nvPr>
        </p:nvSpPr>
        <p:spPr>
          <a:xfrm>
            <a:off x="5715009" y="6629400"/>
            <a:ext cx="3428992" cy="457200"/>
          </a:xfrm>
          <a:prstGeom prst="rect">
            <a:avLst/>
          </a:prstGeom>
          <a:effectLst/>
        </p:spPr>
        <p:txBody>
          <a:bodyPr/>
          <a:lstStyle>
            <a:lvl1pPr>
              <a:buNone/>
              <a:defRPr sz="1000" smtClean="0">
                <a:solidFill>
                  <a:schemeClr val="bg1"/>
                </a:solidFill>
                <a:effectLst>
                  <a:outerShdw blurRad="38100" dist="38100" dir="2700000" algn="tl">
                    <a:srgbClr val="000000">
                      <a:alpha val="43137"/>
                    </a:srgbClr>
                  </a:outerShdw>
                </a:effectLst>
              </a:defRPr>
            </a:lvl1pPr>
          </a:lstStyle>
          <a:p>
            <a:pPr>
              <a:defRPr/>
            </a:pPr>
            <a:r>
              <a:rPr lang="en-US" dirty="0" smtClean="0"/>
              <a:t>(c) International Road Transport Union (IRU) 2011</a:t>
            </a:r>
            <a:endParaRPr lang="en-US" dirty="0"/>
          </a:p>
        </p:txBody>
      </p:sp>
      <p:sp>
        <p:nvSpPr>
          <p:cNvPr id="6" name="Date Placeholder 1"/>
          <p:cNvSpPr>
            <a:spLocks noGrp="1"/>
          </p:cNvSpPr>
          <p:nvPr>
            <p:ph type="dt" sz="half" idx="10"/>
          </p:nvPr>
        </p:nvSpPr>
        <p:spPr>
          <a:xfrm>
            <a:off x="428596" y="6629400"/>
            <a:ext cx="3929090" cy="457200"/>
          </a:xfrm>
          <a:prstGeom prst="rect">
            <a:avLst/>
          </a:prstGeom>
          <a:effectLst/>
        </p:spPr>
        <p:txBody>
          <a:bodyPr/>
          <a:lstStyle>
            <a:lvl1pPr>
              <a:defRPr smtClean="0">
                <a:effectLst>
                  <a:outerShdw blurRad="38100" dist="38100" dir="2700000" algn="tl">
                    <a:srgbClr val="000000">
                      <a:alpha val="43137"/>
                    </a:srgbClr>
                  </a:outerShdw>
                </a:effectLst>
              </a:defRPr>
            </a:lvl1pPr>
          </a:lstStyle>
          <a:p>
            <a:pPr>
              <a:buFontTx/>
              <a:buNone/>
              <a:defRPr/>
            </a:pPr>
            <a:endParaRPr lang="en-US" sz="1000"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effectLst/>
        </p:spPr>
        <p:txBody>
          <a:bodyPr anchor="b"/>
          <a:lstStyle>
            <a:lvl1pPr algn="l">
              <a:defRPr sz="2000" b="1">
                <a:effectLst>
                  <a:outerShdw blurRad="38100" dist="38100" dir="2700000" algn="tl">
                    <a:srgbClr val="000000">
                      <a:alpha val="43137"/>
                    </a:srgbClr>
                  </a:outerShdw>
                </a:effectLst>
              </a:defRPr>
            </a:lvl1pPr>
          </a:lstStyle>
          <a:p>
            <a:r>
              <a:rPr lang="en-US" smtClean="0"/>
              <a:t>Click to edit Master title style</a:t>
            </a:r>
            <a:endParaRPr lang="en-GB" dirty="0"/>
          </a:p>
        </p:txBody>
      </p:sp>
      <p:sp>
        <p:nvSpPr>
          <p:cNvPr id="3" name="Content Placeholder 2"/>
          <p:cNvSpPr>
            <a:spLocks noGrp="1"/>
          </p:cNvSpPr>
          <p:nvPr>
            <p:ph idx="1"/>
          </p:nvPr>
        </p:nvSpPr>
        <p:spPr>
          <a:xfrm>
            <a:off x="3575050" y="273050"/>
            <a:ext cx="5111750" cy="5853113"/>
          </a:xfrm>
          <a:effectLst/>
        </p:spPr>
        <p:txBody>
          <a:bodyPr/>
          <a:lstStyle>
            <a:lvl1pPr>
              <a:defRPr sz="3200">
                <a:effectLst>
                  <a:outerShdw blurRad="38100" dist="38100" dir="2700000" algn="tl">
                    <a:srgbClr val="000000">
                      <a:alpha val="43137"/>
                    </a:srgbClr>
                  </a:outerShdw>
                </a:effectLst>
              </a:defRPr>
            </a:lvl1pPr>
            <a:lvl2pPr>
              <a:defRPr sz="2800">
                <a:effectLst>
                  <a:outerShdw blurRad="38100" dist="38100" dir="2700000" algn="tl">
                    <a:srgbClr val="000000">
                      <a:alpha val="43137"/>
                    </a:srgbClr>
                  </a:outerShdw>
                </a:effectLst>
              </a:defRPr>
            </a:lvl2pPr>
            <a:lvl3pPr>
              <a:defRPr sz="2400">
                <a:effectLst>
                  <a:outerShdw blurRad="38100" dist="38100" dir="2700000" algn="tl">
                    <a:srgbClr val="000000">
                      <a:alpha val="43137"/>
                    </a:srgbClr>
                  </a:outerShdw>
                </a:effectLst>
              </a:defRPr>
            </a:lvl3pPr>
            <a:lvl4pPr>
              <a:defRPr sz="2000">
                <a:effectLst>
                  <a:outerShdw blurRad="38100" dist="38100" dir="2700000" algn="tl">
                    <a:srgbClr val="000000">
                      <a:alpha val="43137"/>
                    </a:srgbClr>
                  </a:outerShdw>
                </a:effectLst>
              </a:defRPr>
            </a:lvl4pPr>
            <a:lvl5pPr>
              <a:defRPr sz="2000">
                <a:effectLst>
                  <a:outerShdw blurRad="38100" dist="38100" dir="2700000" algn="tl">
                    <a:srgbClr val="000000">
                      <a:alpha val="43137"/>
                    </a:srgbClr>
                  </a:outerShdw>
                </a:effectLst>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0" y="1435100"/>
            <a:ext cx="3008313" cy="4691063"/>
          </a:xfrm>
          <a:effectLst/>
        </p:spPr>
        <p:txBody>
          <a:bodyPr/>
          <a:lstStyle>
            <a:lvl1pPr marL="0" indent="0">
              <a:buNone/>
              <a:defRPr sz="1400">
                <a:effectLst>
                  <a:outerShdw blurRad="38100" dist="38100" dir="2700000" algn="tl">
                    <a:srgbClr val="000000">
                      <a:alpha val="43137"/>
                    </a:srgb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effectLst/>
        </p:spPr>
        <p:txBody>
          <a:bodyPr/>
          <a:lstStyle>
            <a:lvl1pPr>
              <a:defRPr smtClean="0">
                <a:effectLst>
                  <a:outerShdw blurRad="38100" dist="38100" dir="2700000" algn="tl">
                    <a:srgbClr val="000000">
                      <a:alpha val="43137"/>
                    </a:srgbClr>
                  </a:outerShdw>
                </a:effectLst>
              </a:defRPr>
            </a:lvl1pPr>
          </a:lstStyle>
          <a:p>
            <a:pPr>
              <a:defRPr/>
            </a:pPr>
            <a:r>
              <a:rPr lang="en-US" smtClean="0"/>
              <a:t>Page </a:t>
            </a:r>
            <a:fld id="{4B587FC3-DFA6-4D92-A8EF-E4D39B273B06}" type="slidenum">
              <a:rPr lang="en-US" smtClean="0"/>
              <a:pPr>
                <a:defRPr/>
              </a:pPr>
              <a:t>‹#›</a:t>
            </a:fld>
            <a:endParaRPr lang="en-US"/>
          </a:p>
        </p:txBody>
      </p:sp>
      <p:sp>
        <p:nvSpPr>
          <p:cNvPr id="9" name="Footer Placeholder 4"/>
          <p:cNvSpPr>
            <a:spLocks noGrp="1"/>
          </p:cNvSpPr>
          <p:nvPr>
            <p:ph type="ftr" sz="quarter" idx="11"/>
          </p:nvPr>
        </p:nvSpPr>
        <p:spPr>
          <a:xfrm>
            <a:off x="5715009" y="6629400"/>
            <a:ext cx="3428992" cy="457200"/>
          </a:xfrm>
          <a:prstGeom prst="rect">
            <a:avLst/>
          </a:prstGeom>
          <a:effectLst/>
        </p:spPr>
        <p:txBody>
          <a:bodyPr/>
          <a:lstStyle>
            <a:lvl1pPr>
              <a:buNone/>
              <a:defRPr sz="1000" smtClean="0">
                <a:solidFill>
                  <a:schemeClr val="bg1"/>
                </a:solidFill>
                <a:effectLst>
                  <a:outerShdw blurRad="38100" dist="38100" dir="2700000" algn="tl">
                    <a:srgbClr val="000000">
                      <a:alpha val="43137"/>
                    </a:srgbClr>
                  </a:outerShdw>
                </a:effectLst>
              </a:defRPr>
            </a:lvl1pPr>
          </a:lstStyle>
          <a:p>
            <a:pPr>
              <a:defRPr/>
            </a:pPr>
            <a:r>
              <a:rPr lang="en-US" smtClean="0"/>
              <a:t>(c) International Road Transport Union (IRU) 2011</a:t>
            </a:r>
            <a:endParaRPr lang="en-US" dirty="0"/>
          </a:p>
        </p:txBody>
      </p:sp>
      <p:sp>
        <p:nvSpPr>
          <p:cNvPr id="10" name="Date Placeholder 1"/>
          <p:cNvSpPr>
            <a:spLocks noGrp="1"/>
          </p:cNvSpPr>
          <p:nvPr>
            <p:ph type="dt" sz="half" idx="10"/>
          </p:nvPr>
        </p:nvSpPr>
        <p:spPr>
          <a:xfrm>
            <a:off x="428596" y="6629400"/>
            <a:ext cx="3929090" cy="457200"/>
          </a:xfrm>
          <a:prstGeom prst="rect">
            <a:avLst/>
          </a:prstGeom>
          <a:effectLst/>
        </p:spPr>
        <p:txBody>
          <a:bodyPr/>
          <a:lstStyle>
            <a:lvl1pPr>
              <a:defRPr smtClean="0">
                <a:effectLst>
                  <a:outerShdw blurRad="38100" dist="38100" dir="2700000" algn="tl">
                    <a:srgbClr val="000000">
                      <a:alpha val="43137"/>
                    </a:srgbClr>
                  </a:outerShdw>
                </a:effectLst>
              </a:defRPr>
            </a:lvl1pPr>
          </a:lstStyle>
          <a:p>
            <a:pPr>
              <a:buFontTx/>
              <a:buNone/>
              <a:defRPr/>
            </a:pPr>
            <a:endParaRPr lang="en-US" sz="1000"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effectLst/>
        </p:spPr>
        <p:txBody>
          <a:bodyPr anchor="b"/>
          <a:lstStyle>
            <a:lvl1pPr algn="l">
              <a:defRPr sz="2000" b="1"/>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612775"/>
            <a:ext cx="5486400" cy="4114800"/>
          </a:xfrm>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a:effectLst/>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effectLst/>
        </p:spPr>
        <p:txBody>
          <a:bodyPr/>
          <a:lstStyle>
            <a:lvl1pPr>
              <a:defRPr smtClean="0"/>
            </a:lvl1pPr>
          </a:lstStyle>
          <a:p>
            <a:pPr>
              <a:defRPr/>
            </a:pPr>
            <a:r>
              <a:rPr lang="en-US"/>
              <a:t>Page </a:t>
            </a:r>
            <a:fld id="{DC3B3471-F096-44BD-BCDF-CC8C9252ED64}" type="slidenum">
              <a:rPr lang="en-US"/>
              <a:pPr>
                <a:defRPr/>
              </a:pPr>
              <a:t>‹#›</a:t>
            </a:fld>
            <a:endParaRPr lang="en-US"/>
          </a:p>
        </p:txBody>
      </p:sp>
      <p:sp>
        <p:nvSpPr>
          <p:cNvPr id="9" name="Footer Placeholder 4"/>
          <p:cNvSpPr>
            <a:spLocks noGrp="1"/>
          </p:cNvSpPr>
          <p:nvPr>
            <p:ph type="ftr" sz="quarter" idx="11"/>
          </p:nvPr>
        </p:nvSpPr>
        <p:spPr>
          <a:xfrm>
            <a:off x="5715009" y="6629400"/>
            <a:ext cx="3428992" cy="457200"/>
          </a:xfrm>
          <a:prstGeom prst="rect">
            <a:avLst/>
          </a:prstGeom>
          <a:effectLst/>
        </p:spPr>
        <p:txBody>
          <a:bodyPr/>
          <a:lstStyle>
            <a:lvl1pPr>
              <a:buNone/>
              <a:defRPr sz="1000" smtClean="0">
                <a:solidFill>
                  <a:schemeClr val="bg1"/>
                </a:solidFill>
                <a:effectLst>
                  <a:outerShdw blurRad="38100" dist="38100" dir="2700000" algn="tl">
                    <a:srgbClr val="000000">
                      <a:alpha val="43137"/>
                    </a:srgbClr>
                  </a:outerShdw>
                </a:effectLst>
              </a:defRPr>
            </a:lvl1pPr>
          </a:lstStyle>
          <a:p>
            <a:pPr>
              <a:defRPr/>
            </a:pPr>
            <a:r>
              <a:rPr lang="en-US" smtClean="0"/>
              <a:t>(c) International Road Transport Union (IRU) 2011</a:t>
            </a:r>
            <a:endParaRPr lang="en-US" dirty="0"/>
          </a:p>
        </p:txBody>
      </p:sp>
      <p:sp>
        <p:nvSpPr>
          <p:cNvPr id="10" name="Date Placeholder 1"/>
          <p:cNvSpPr>
            <a:spLocks noGrp="1"/>
          </p:cNvSpPr>
          <p:nvPr>
            <p:ph type="dt" sz="half" idx="10"/>
          </p:nvPr>
        </p:nvSpPr>
        <p:spPr>
          <a:xfrm>
            <a:off x="428596" y="6629400"/>
            <a:ext cx="3929090" cy="457200"/>
          </a:xfrm>
          <a:prstGeom prst="rect">
            <a:avLst/>
          </a:prstGeom>
          <a:effectLst/>
        </p:spPr>
        <p:txBody>
          <a:bodyPr/>
          <a:lstStyle>
            <a:lvl1pPr>
              <a:defRPr smtClean="0">
                <a:effectLst>
                  <a:outerShdw blurRad="38100" dist="38100" dir="2700000" algn="tl">
                    <a:srgbClr val="000000">
                      <a:alpha val="43137"/>
                    </a:srgbClr>
                  </a:outerShdw>
                </a:effectLst>
              </a:defRPr>
            </a:lvl1pPr>
          </a:lstStyle>
          <a:p>
            <a:pPr>
              <a:buFontTx/>
              <a:buNone/>
              <a:defRPr/>
            </a:pPr>
            <a:endParaRPr lang="en-US" sz="1000"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lvl1pPr>
              <a:defRPr>
                <a:effectLst>
                  <a:outerShdw blurRad="38100" dist="38100" dir="2700000" algn="tl">
                    <a:srgbClr val="000000">
                      <a:alpha val="43137"/>
                    </a:srgbClr>
                  </a:outerShdw>
                </a:effectLst>
              </a:defRPr>
            </a:lvl1pPr>
          </a:lstStyle>
          <a:p>
            <a:r>
              <a:rPr lang="en-US" smtClean="0"/>
              <a:t>Click to edit Master title style</a:t>
            </a:r>
            <a:endParaRPr lang="en-GB"/>
          </a:p>
        </p:txBody>
      </p:sp>
      <p:sp>
        <p:nvSpPr>
          <p:cNvPr id="3" name="Vertical Text Placeholder 2"/>
          <p:cNvSpPr>
            <a:spLocks noGrp="1"/>
          </p:cNvSpPr>
          <p:nvPr>
            <p:ph type="body" orient="vert" idx="1"/>
          </p:nvPr>
        </p:nvSpPr>
        <p:spPr>
          <a:effectLst/>
        </p:spPr>
        <p:txBody>
          <a:bodyPr vert="eaVert"/>
          <a:lstStyle>
            <a:lvl1pPr>
              <a:defRPr>
                <a:effectLst>
                  <a:outerShdw blurRad="38100" dist="38100" dir="2700000" algn="tl">
                    <a:srgbClr val="000000">
                      <a:alpha val="43137"/>
                    </a:srgbClr>
                  </a:outerShdw>
                </a:effectLst>
              </a:defRPr>
            </a:lvl1pPr>
            <a:lvl2pPr>
              <a:defRPr>
                <a:effectLst>
                  <a:outerShdw blurRad="38100" dist="38100" dir="2700000" algn="tl">
                    <a:srgbClr val="000000">
                      <a:alpha val="43137"/>
                    </a:srgbClr>
                  </a:outerShdw>
                </a:effectLst>
              </a:defRPr>
            </a:lvl2pPr>
            <a:lvl3pPr>
              <a:defRPr>
                <a:effectLst>
                  <a:outerShdw blurRad="38100" dist="38100" dir="2700000" algn="tl">
                    <a:srgbClr val="000000">
                      <a:alpha val="43137"/>
                    </a:srgbClr>
                  </a:outerShdw>
                </a:effectLst>
              </a:defRPr>
            </a:lvl3pPr>
            <a:lvl4pPr>
              <a:defRPr>
                <a:effectLst>
                  <a:outerShdw blurRad="38100" dist="38100" dir="2700000" algn="tl">
                    <a:srgbClr val="000000">
                      <a:alpha val="43137"/>
                    </a:srgbClr>
                  </a:outerShdw>
                </a:effectLst>
              </a:defRPr>
            </a:lvl4pPr>
            <a:lvl5pPr>
              <a:defRPr>
                <a:effectLst>
                  <a:outerShdw blurRad="38100" dist="38100" dir="2700000" algn="tl">
                    <a:srgbClr val="000000">
                      <a:alpha val="43137"/>
                    </a:srgbClr>
                  </a:outerShdw>
                </a:effect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a:effectLst/>
        </p:spPr>
        <p:txBody>
          <a:bodyPr/>
          <a:lstStyle>
            <a:lvl1pPr>
              <a:defRPr smtClean="0">
                <a:effectLst>
                  <a:outerShdw blurRad="38100" dist="38100" dir="2700000" algn="tl">
                    <a:srgbClr val="000000">
                      <a:alpha val="43137"/>
                    </a:srgbClr>
                  </a:outerShdw>
                </a:effectLst>
              </a:defRPr>
            </a:lvl1pPr>
          </a:lstStyle>
          <a:p>
            <a:pPr>
              <a:defRPr/>
            </a:pPr>
            <a:r>
              <a:rPr lang="en-US" smtClean="0"/>
              <a:t>Page </a:t>
            </a:r>
            <a:fld id="{5E1F631D-F57E-4AE2-BC72-4DFD52DC9134}" type="slidenum">
              <a:rPr lang="en-US" smtClean="0"/>
              <a:pPr>
                <a:defRPr/>
              </a:pPr>
              <a:t>‹#›</a:t>
            </a:fld>
            <a:endParaRPr lang="en-US"/>
          </a:p>
        </p:txBody>
      </p:sp>
      <p:sp>
        <p:nvSpPr>
          <p:cNvPr id="8" name="Footer Placeholder 4"/>
          <p:cNvSpPr>
            <a:spLocks noGrp="1"/>
          </p:cNvSpPr>
          <p:nvPr>
            <p:ph type="ftr" sz="quarter" idx="11"/>
          </p:nvPr>
        </p:nvSpPr>
        <p:spPr>
          <a:xfrm>
            <a:off x="5715009" y="6629400"/>
            <a:ext cx="3428992" cy="457200"/>
          </a:xfrm>
          <a:prstGeom prst="rect">
            <a:avLst/>
          </a:prstGeom>
          <a:effectLst/>
        </p:spPr>
        <p:txBody>
          <a:bodyPr/>
          <a:lstStyle>
            <a:lvl1pPr>
              <a:buNone/>
              <a:defRPr sz="1000" smtClean="0">
                <a:solidFill>
                  <a:schemeClr val="bg1"/>
                </a:solidFill>
                <a:effectLst>
                  <a:outerShdw blurRad="38100" dist="38100" dir="2700000" algn="tl">
                    <a:srgbClr val="000000">
                      <a:alpha val="43137"/>
                    </a:srgbClr>
                  </a:outerShdw>
                </a:effectLst>
              </a:defRPr>
            </a:lvl1pPr>
          </a:lstStyle>
          <a:p>
            <a:pPr>
              <a:defRPr/>
            </a:pPr>
            <a:r>
              <a:rPr lang="en-US" smtClean="0"/>
              <a:t>(c) International Road Transport Union (IRU) 2011</a:t>
            </a:r>
            <a:endParaRPr lang="en-US" dirty="0"/>
          </a:p>
        </p:txBody>
      </p:sp>
      <p:sp>
        <p:nvSpPr>
          <p:cNvPr id="9" name="Date Placeholder 1"/>
          <p:cNvSpPr>
            <a:spLocks noGrp="1"/>
          </p:cNvSpPr>
          <p:nvPr>
            <p:ph type="dt" sz="half" idx="10"/>
          </p:nvPr>
        </p:nvSpPr>
        <p:spPr>
          <a:xfrm>
            <a:off x="428596" y="6629400"/>
            <a:ext cx="3929090" cy="457200"/>
          </a:xfrm>
          <a:prstGeom prst="rect">
            <a:avLst/>
          </a:prstGeom>
          <a:effectLst/>
        </p:spPr>
        <p:txBody>
          <a:bodyPr/>
          <a:lstStyle>
            <a:lvl1pPr>
              <a:defRPr smtClean="0">
                <a:effectLst>
                  <a:outerShdw blurRad="38100" dist="38100" dir="2700000" algn="tl">
                    <a:srgbClr val="000000">
                      <a:alpha val="43137"/>
                    </a:srgbClr>
                  </a:outerShdw>
                </a:effectLst>
              </a:defRPr>
            </a:lvl1pPr>
          </a:lstStyle>
          <a:p>
            <a:pPr>
              <a:buFontTx/>
              <a:buNone/>
              <a:defRPr/>
            </a:pPr>
            <a:endParaRPr lang="en-US" sz="1000"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4CA7"/>
            </a:gs>
            <a:gs pos="50000">
              <a:srgbClr val="0059C2"/>
            </a:gs>
            <a:gs pos="100000">
              <a:srgbClr val="004CA7"/>
            </a:gs>
          </a:gsLst>
          <a:lin ang="5400000" scaled="1"/>
        </a:gradFill>
        <a:effectLst/>
      </p:bgPr>
    </p:bg>
    <p:spTree>
      <p:nvGrpSpPr>
        <p:cNvPr id="1" name=""/>
        <p:cNvGrpSpPr/>
        <p:nvPr/>
      </p:nvGrpSpPr>
      <p:grpSpPr>
        <a:xfrm>
          <a:off x="0" y="0"/>
          <a:ext cx="0" cy="0"/>
          <a:chOff x="0" y="0"/>
          <a:chExt cx="0" cy="0"/>
        </a:xfrm>
      </p:grpSpPr>
      <p:pic>
        <p:nvPicPr>
          <p:cNvPr id="21506" name="Picture 2" descr="iru_ne_ppt"/>
          <p:cNvPicPr>
            <a:picLocks noChangeAspect="1" noChangeArrowheads="1"/>
          </p:cNvPicPr>
          <p:nvPr/>
        </p:nvPicPr>
        <p:blipFill>
          <a:blip r:embed="rId15" cstate="print"/>
          <a:srcRect/>
          <a:stretch>
            <a:fillRect/>
          </a:stretch>
        </p:blipFill>
        <p:spPr bwMode="auto">
          <a:xfrm>
            <a:off x="184150" y="260350"/>
            <a:ext cx="1862138" cy="871538"/>
          </a:xfrm>
          <a:prstGeom prst="rect">
            <a:avLst/>
          </a:prstGeom>
          <a:noFill/>
          <a:effectLst/>
        </p:spPr>
      </p:pic>
      <p:sp>
        <p:nvSpPr>
          <p:cNvPr id="21507" name="Rectangle 3"/>
          <p:cNvSpPr>
            <a:spLocks noGrp="1" noChangeArrowheads="1"/>
          </p:cNvSpPr>
          <p:nvPr>
            <p:ph type="title"/>
          </p:nvPr>
        </p:nvSpPr>
        <p:spPr bwMode="auto">
          <a:xfrm>
            <a:off x="2039938" y="228600"/>
            <a:ext cx="7104062"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text styles</a:t>
            </a:r>
          </a:p>
        </p:txBody>
      </p:sp>
      <p:sp>
        <p:nvSpPr>
          <p:cNvPr id="21510" name="Rectangle 6"/>
          <p:cNvSpPr>
            <a:spLocks noGrp="1" noChangeArrowheads="1"/>
          </p:cNvSpPr>
          <p:nvPr>
            <p:ph type="sldNum" sz="quarter" idx="4"/>
          </p:nvPr>
        </p:nvSpPr>
        <p:spPr bwMode="auto">
          <a:xfrm>
            <a:off x="4356100" y="6629400"/>
            <a:ext cx="133667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spcAft>
                <a:spcPct val="0"/>
              </a:spcAft>
              <a:buClrTx/>
              <a:buFontTx/>
              <a:buNone/>
              <a:defRPr sz="1000" smtClean="0">
                <a:effectLst>
                  <a:outerShdw blurRad="38100" dist="38100" dir="2700000" algn="tl">
                    <a:srgbClr val="000000">
                      <a:alpha val="43137"/>
                    </a:srgbClr>
                  </a:outerShdw>
                </a:effectLst>
              </a:defRPr>
            </a:lvl1pPr>
          </a:lstStyle>
          <a:p>
            <a:pPr>
              <a:defRPr/>
            </a:pPr>
            <a:r>
              <a:rPr lang="en-US" smtClean="0"/>
              <a:t>Page </a:t>
            </a:r>
            <a:fld id="{938EEA65-2CC3-4D3B-A23F-343223F31C39}" type="slidenum">
              <a:rPr lang="en-US" smtClean="0"/>
              <a:pPr>
                <a:defRPr/>
              </a:pPr>
              <a:t>‹#›</a:t>
            </a:fld>
            <a:endParaRPr lang="en-US"/>
          </a:p>
        </p:txBody>
      </p:sp>
      <p:sp>
        <p:nvSpPr>
          <p:cNvPr id="21511" name="Line 7"/>
          <p:cNvSpPr>
            <a:spLocks noChangeShapeType="1"/>
          </p:cNvSpPr>
          <p:nvPr/>
        </p:nvSpPr>
        <p:spPr bwMode="auto">
          <a:xfrm>
            <a:off x="141288" y="1371600"/>
            <a:ext cx="8861425" cy="0"/>
          </a:xfrm>
          <a:prstGeom prst="line">
            <a:avLst/>
          </a:prstGeom>
          <a:noFill/>
          <a:ln w="12700">
            <a:solidFill>
              <a:schemeClr val="bg1"/>
            </a:solidFill>
            <a:miter lim="800000"/>
            <a:headEnd/>
            <a:tailEnd/>
          </a:ln>
          <a:effectLst/>
        </p:spPr>
        <p:txBody>
          <a:bodyPr wrap="none"/>
          <a:lstStyle/>
          <a:p>
            <a:pPr>
              <a:defRPr/>
            </a:pPr>
            <a:endParaRPr lang="en-GB">
              <a:effectLst>
                <a:outerShdw blurRad="38100" dist="38100" dir="2700000" algn="tl">
                  <a:srgbClr val="000000">
                    <a:alpha val="43137"/>
                  </a:srgbClr>
                </a:outerShdw>
              </a:effectLst>
            </a:endParaRPr>
          </a:p>
        </p:txBody>
      </p:sp>
      <p:sp>
        <p:nvSpPr>
          <p:cNvPr id="21512" name="Rectangle 8"/>
          <p:cNvSpPr>
            <a:spLocks noGrp="1" noChangeArrowheads="1"/>
          </p:cNvSpPr>
          <p:nvPr>
            <p:ph type="body" idx="1"/>
          </p:nvPr>
        </p:nvSpPr>
        <p:spPr bwMode="auto">
          <a:xfrm>
            <a:off x="279400" y="1600200"/>
            <a:ext cx="8583613" cy="48006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Footer Placeholder 4"/>
          <p:cNvSpPr>
            <a:spLocks noGrp="1"/>
          </p:cNvSpPr>
          <p:nvPr>
            <p:ph type="ftr" sz="quarter" idx="3"/>
          </p:nvPr>
        </p:nvSpPr>
        <p:spPr>
          <a:xfrm>
            <a:off x="5715009" y="6629400"/>
            <a:ext cx="3428992" cy="457200"/>
          </a:xfrm>
          <a:prstGeom prst="rect">
            <a:avLst/>
          </a:prstGeom>
          <a:effectLst/>
        </p:spPr>
        <p:txBody>
          <a:bodyPr/>
          <a:lstStyle>
            <a:lvl1pPr>
              <a:buNone/>
              <a:defRPr sz="1000" smtClean="0">
                <a:solidFill>
                  <a:schemeClr val="bg1"/>
                </a:solidFill>
                <a:effectLst>
                  <a:outerShdw blurRad="38100" dist="38100" dir="2700000" algn="tl">
                    <a:srgbClr val="000000">
                      <a:alpha val="43137"/>
                    </a:srgbClr>
                  </a:outerShdw>
                </a:effectLst>
              </a:defRPr>
            </a:lvl1pPr>
          </a:lstStyle>
          <a:p>
            <a:pPr>
              <a:defRPr/>
            </a:pPr>
            <a:r>
              <a:rPr lang="en-US" dirty="0" smtClean="0"/>
              <a:t>(c) International Road Transport Union (IRU) 2011</a:t>
            </a:r>
            <a:endParaRPr lang="en-US" dirty="0"/>
          </a:p>
        </p:txBody>
      </p:sp>
      <p:sp>
        <p:nvSpPr>
          <p:cNvPr id="12" name="Date Placeholder 1"/>
          <p:cNvSpPr>
            <a:spLocks noGrp="1"/>
          </p:cNvSpPr>
          <p:nvPr>
            <p:ph type="dt" sz="half" idx="2"/>
          </p:nvPr>
        </p:nvSpPr>
        <p:spPr>
          <a:xfrm>
            <a:off x="428596" y="6629400"/>
            <a:ext cx="3929090" cy="457200"/>
          </a:xfrm>
          <a:prstGeom prst="rect">
            <a:avLst/>
          </a:prstGeom>
          <a:effectLst/>
        </p:spPr>
        <p:txBody>
          <a:bodyPr/>
          <a:lstStyle>
            <a:lvl1pPr>
              <a:defRPr smtClean="0">
                <a:effectLst>
                  <a:outerShdw blurRad="38100" dist="38100" dir="2700000" algn="tl">
                    <a:srgbClr val="000000">
                      <a:alpha val="43137"/>
                    </a:srgbClr>
                  </a:outerShdw>
                </a:effectLst>
              </a:defRPr>
            </a:lvl1pPr>
          </a:lstStyle>
          <a:p>
            <a:pPr>
              <a:buFontTx/>
              <a:buNone/>
              <a:defRPr/>
            </a:pPr>
            <a:endParaRPr lang="en-US" sz="1000" dirty="0"/>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transition spd="med"/>
  <p:timing>
    <p:tnLst>
      <p:par>
        <p:cTn id="1" dur="indefinite" restart="never" nodeType="tmRoot"/>
      </p:par>
    </p:tnLst>
  </p:timing>
  <p:hf hdr="0" dt="0"/>
  <p:txStyles>
    <p:titleStyle>
      <a:lvl1pPr algn="ctr" rtl="0" eaLnBrk="1" fontAlgn="base" hangingPunct="1">
        <a:spcBef>
          <a:spcPct val="0"/>
        </a:spcBef>
        <a:spcAft>
          <a:spcPct val="0"/>
        </a:spcAft>
        <a:defRPr sz="3400" b="1">
          <a:solidFill>
            <a:schemeClr val="bg1"/>
          </a:solidFill>
          <a:effectLst>
            <a:outerShdw blurRad="38100" dist="38100" dir="2700000" algn="tl">
              <a:srgbClr val="000000">
                <a:alpha val="43137"/>
              </a:srgbClr>
            </a:outerShdw>
          </a:effectLst>
          <a:latin typeface="+mj-lt"/>
          <a:ea typeface="+mj-ea"/>
          <a:cs typeface="+mj-cs"/>
        </a:defRPr>
      </a:lvl1pPr>
      <a:lvl2pPr algn="ctr" rtl="0" eaLnBrk="1" fontAlgn="base" hangingPunct="1">
        <a:spcBef>
          <a:spcPct val="0"/>
        </a:spcBef>
        <a:spcAft>
          <a:spcPct val="0"/>
        </a:spcAft>
        <a:defRPr sz="3400" b="1">
          <a:solidFill>
            <a:schemeClr val="bg1"/>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3400" b="1">
          <a:solidFill>
            <a:schemeClr val="bg1"/>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3400" b="1">
          <a:solidFill>
            <a:schemeClr val="bg1"/>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3400" b="1">
          <a:solidFill>
            <a:schemeClr val="bg1"/>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3400" b="1">
          <a:solidFill>
            <a:schemeClr val="bg1"/>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3400" b="1">
          <a:solidFill>
            <a:schemeClr val="bg1"/>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3400" b="1">
          <a:solidFill>
            <a:schemeClr val="bg1"/>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3400" b="1">
          <a:solidFill>
            <a:schemeClr val="bg1"/>
          </a:solidFill>
          <a:effectLst>
            <a:outerShdw blurRad="38100" dist="38100" dir="2700000" algn="tl">
              <a:srgbClr val="000000"/>
            </a:outerShdw>
          </a:effectLst>
          <a:latin typeface="Arial" charset="0"/>
        </a:defRPr>
      </a:lvl9pPr>
    </p:titleStyle>
    <p:bodyStyle>
      <a:lvl1pPr marL="284163" indent="-284163" algn="l" rtl="0" eaLnBrk="1" fontAlgn="base" hangingPunct="1">
        <a:lnSpc>
          <a:spcPct val="105000"/>
        </a:lnSpc>
        <a:spcBef>
          <a:spcPct val="15000"/>
        </a:spcBef>
        <a:spcAft>
          <a:spcPct val="15000"/>
        </a:spcAft>
        <a:buClr>
          <a:schemeClr val="bg1"/>
        </a:buClr>
        <a:buFont typeface="Wingdings" pitchFamily="2" charset="2"/>
        <a:buChar char="§"/>
        <a:defRPr sz="2800">
          <a:solidFill>
            <a:schemeClr val="bg1"/>
          </a:solidFill>
          <a:effectLst>
            <a:outerShdw blurRad="38100" dist="38100" dir="2700000" algn="tl">
              <a:srgbClr val="000000">
                <a:alpha val="43137"/>
              </a:srgbClr>
            </a:outerShdw>
          </a:effectLst>
          <a:latin typeface="+mn-lt"/>
          <a:ea typeface="+mn-ea"/>
          <a:cs typeface="+mn-cs"/>
        </a:defRPr>
      </a:lvl1pPr>
      <a:lvl2pPr marL="663575" indent="-185738" algn="l" rtl="0" eaLnBrk="1" fontAlgn="base" hangingPunct="1">
        <a:lnSpc>
          <a:spcPct val="105000"/>
        </a:lnSpc>
        <a:spcBef>
          <a:spcPct val="15000"/>
        </a:spcBef>
        <a:spcAft>
          <a:spcPct val="15000"/>
        </a:spcAft>
        <a:buClr>
          <a:srgbClr val="FFFF00"/>
        </a:buClr>
        <a:buChar char="•"/>
        <a:defRPr sz="2400">
          <a:solidFill>
            <a:srgbClr val="FFFF00"/>
          </a:solidFill>
          <a:effectLst>
            <a:outerShdw blurRad="38100" dist="38100" dir="2700000" algn="tl">
              <a:srgbClr val="000000">
                <a:alpha val="43137"/>
              </a:srgbClr>
            </a:outerShdw>
          </a:effectLst>
          <a:latin typeface="+mn-lt"/>
          <a:cs typeface="+mn-cs"/>
        </a:defRPr>
      </a:lvl2pPr>
      <a:lvl3pPr marL="1050925" indent="-196850" algn="l" rtl="0" eaLnBrk="1" fontAlgn="base" hangingPunct="1">
        <a:lnSpc>
          <a:spcPct val="105000"/>
        </a:lnSpc>
        <a:spcBef>
          <a:spcPct val="15000"/>
        </a:spcBef>
        <a:spcAft>
          <a:spcPct val="15000"/>
        </a:spcAft>
        <a:buClr>
          <a:schemeClr val="bg1"/>
        </a:buClr>
        <a:buFont typeface="Times New Roman" pitchFamily="18" charset="0"/>
        <a:buChar char="-"/>
        <a:defRPr sz="2000">
          <a:solidFill>
            <a:schemeClr val="bg1"/>
          </a:solidFill>
          <a:effectLst>
            <a:outerShdw blurRad="38100" dist="38100" dir="2700000" algn="tl">
              <a:srgbClr val="000000">
                <a:alpha val="43137"/>
              </a:srgbClr>
            </a:outerShdw>
          </a:effectLst>
          <a:latin typeface="+mn-lt"/>
          <a:cs typeface="+mn-cs"/>
        </a:defRPr>
      </a:lvl3pPr>
      <a:lvl4pPr marL="2197100" indent="-342900" algn="l" rtl="0" eaLnBrk="1" fontAlgn="base" hangingPunct="1">
        <a:spcBef>
          <a:spcPct val="25000"/>
        </a:spcBef>
        <a:spcAft>
          <a:spcPct val="25000"/>
        </a:spcAft>
        <a:buClr>
          <a:srgbClr val="FF0000"/>
        </a:buClr>
        <a:buSzPct val="135000"/>
        <a:defRPr sz="2200">
          <a:solidFill>
            <a:schemeClr val="bg1"/>
          </a:solidFill>
          <a:effectLst>
            <a:outerShdw blurRad="38100" dist="38100" dir="2700000" algn="tl">
              <a:srgbClr val="000000"/>
            </a:outerShdw>
          </a:effectLst>
          <a:latin typeface="+mn-lt"/>
          <a:cs typeface="+mn-cs"/>
        </a:defRPr>
      </a:lvl4pPr>
      <a:lvl5pPr marL="2730500" indent="-342900" algn="l" rtl="0" eaLnBrk="1" fontAlgn="base" hangingPunct="1">
        <a:spcBef>
          <a:spcPct val="25000"/>
        </a:spcBef>
        <a:spcAft>
          <a:spcPct val="25000"/>
        </a:spcAft>
        <a:buClr>
          <a:srgbClr val="FF0000"/>
        </a:buClr>
        <a:buSzPct val="135000"/>
        <a:defRPr sz="2200">
          <a:solidFill>
            <a:schemeClr val="bg1"/>
          </a:solidFill>
          <a:effectLst>
            <a:outerShdw blurRad="38100" dist="38100" dir="2700000" algn="tl">
              <a:srgbClr val="000000"/>
            </a:outerShdw>
          </a:effectLst>
          <a:latin typeface="+mn-lt"/>
          <a:cs typeface="+mn-cs"/>
        </a:defRPr>
      </a:lvl5pPr>
      <a:lvl6pPr marL="3187700" indent="-342900" algn="l" rtl="0" eaLnBrk="1" fontAlgn="base" hangingPunct="1">
        <a:spcBef>
          <a:spcPct val="25000"/>
        </a:spcBef>
        <a:spcAft>
          <a:spcPct val="25000"/>
        </a:spcAft>
        <a:buClr>
          <a:srgbClr val="FF0000"/>
        </a:buClr>
        <a:buSzPct val="135000"/>
        <a:defRPr sz="2200">
          <a:solidFill>
            <a:schemeClr val="bg1"/>
          </a:solidFill>
          <a:effectLst>
            <a:outerShdw blurRad="38100" dist="38100" dir="2700000" algn="tl">
              <a:srgbClr val="000000"/>
            </a:outerShdw>
          </a:effectLst>
          <a:latin typeface="+mn-lt"/>
          <a:cs typeface="+mn-cs"/>
        </a:defRPr>
      </a:lvl6pPr>
      <a:lvl7pPr marL="3644900" indent="-342900" algn="l" rtl="0" eaLnBrk="1" fontAlgn="base" hangingPunct="1">
        <a:spcBef>
          <a:spcPct val="25000"/>
        </a:spcBef>
        <a:spcAft>
          <a:spcPct val="25000"/>
        </a:spcAft>
        <a:buClr>
          <a:srgbClr val="FF0000"/>
        </a:buClr>
        <a:buSzPct val="135000"/>
        <a:defRPr sz="2200">
          <a:solidFill>
            <a:schemeClr val="bg1"/>
          </a:solidFill>
          <a:effectLst>
            <a:outerShdw blurRad="38100" dist="38100" dir="2700000" algn="tl">
              <a:srgbClr val="000000"/>
            </a:outerShdw>
          </a:effectLst>
          <a:latin typeface="+mn-lt"/>
          <a:cs typeface="+mn-cs"/>
        </a:defRPr>
      </a:lvl7pPr>
      <a:lvl8pPr marL="4102100" indent="-342900" algn="l" rtl="0" eaLnBrk="1" fontAlgn="base" hangingPunct="1">
        <a:spcBef>
          <a:spcPct val="25000"/>
        </a:spcBef>
        <a:spcAft>
          <a:spcPct val="25000"/>
        </a:spcAft>
        <a:buClr>
          <a:srgbClr val="FF0000"/>
        </a:buClr>
        <a:buSzPct val="135000"/>
        <a:defRPr sz="2200">
          <a:solidFill>
            <a:schemeClr val="bg1"/>
          </a:solidFill>
          <a:effectLst>
            <a:outerShdw blurRad="38100" dist="38100" dir="2700000" algn="tl">
              <a:srgbClr val="000000"/>
            </a:outerShdw>
          </a:effectLst>
          <a:latin typeface="+mn-lt"/>
          <a:cs typeface="+mn-cs"/>
        </a:defRPr>
      </a:lvl8pPr>
      <a:lvl9pPr marL="4559300" indent="-342900" algn="l" rtl="0" eaLnBrk="1" fontAlgn="base" hangingPunct="1">
        <a:spcBef>
          <a:spcPct val="25000"/>
        </a:spcBef>
        <a:spcAft>
          <a:spcPct val="25000"/>
        </a:spcAft>
        <a:buClr>
          <a:srgbClr val="FF0000"/>
        </a:buClr>
        <a:buSzPct val="135000"/>
        <a:defRPr sz="2200">
          <a:solidFill>
            <a:schemeClr val="bg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hyperlink" Target="http://images.google.co.uk/imgres?imgurl=http://www.efma.org/PRODUCT%20STEWARDSHIP%20PROGRAM/PS%20program%20January%202006/images/eurlexsm.jpg&amp;imgrefurl=http://www.efma.org/PRODUCT%20STEWARDSHIP%20PROGRAM/PS%20program%20January%202006/References.htm&amp;h=250&amp;w=333&amp;sz=76&amp;hl=en&amp;start=17&amp;tbnid=mIq7PBazt6mBrM:&amp;tbnh=89&amp;tbnw=119&amp;prev=/images?q=eu+directives&amp;svnum=10&amp;hl=en&amp;lr=&amp;sa=G" TargetMode="External"/><Relationship Id="rId7"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jpeg"/><Relationship Id="rId7"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18.xml.rels><?xml version="1.0" encoding="UTF-8" standalone="yes"?>
<Relationships xmlns="http://schemas.openxmlformats.org/package/2006/relationships"><Relationship Id="rId8" Type="http://schemas.openxmlformats.org/officeDocument/2006/relationships/hyperlink" Target="http://ec.europa.eu/transport/road/social_provisions/doc/guidance_6_en.pdf" TargetMode="External"/><Relationship Id="rId3" Type="http://schemas.openxmlformats.org/officeDocument/2006/relationships/hyperlink" Target="http://ec.europa.eu/transport/road/social_provisions/doc/guidance_1_en.pdf" TargetMode="External"/><Relationship Id="rId7" Type="http://schemas.openxmlformats.org/officeDocument/2006/relationships/hyperlink" Target="http://ec.europa.eu/transport/road/social_provisions/doc/guidance_5_en.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ec.europa.eu/transport/road/social_provisions/doc/guidance_4_en.pdf" TargetMode="External"/><Relationship Id="rId5" Type="http://schemas.openxmlformats.org/officeDocument/2006/relationships/hyperlink" Target="http://ec.europa.eu/transport/road/social_provisions/doc/guidance_3_en.pdf" TargetMode="External"/><Relationship Id="rId4" Type="http://schemas.openxmlformats.org/officeDocument/2006/relationships/hyperlink" Target="http://ec.europa.eu/transport/road/social_provisions/doc/guidance_2_en.pdf"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21.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50.wmf"/><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50.wmf"/></Relationships>
</file>

<file path=ppt/slides/_rels/slide24.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50.wmf"/><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tarts.iru.org/en_home" TargetMode="Externa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4.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3.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Footer Placeholder 4"/>
          <p:cNvSpPr>
            <a:spLocks noGrp="1"/>
          </p:cNvSpPr>
          <p:nvPr>
            <p:ph type="ftr" sz="quarter" idx="11"/>
          </p:nvPr>
        </p:nvSpPr>
        <p:spPr>
          <a:noFill/>
        </p:spPr>
        <p:txBody>
          <a:bodyPr/>
          <a:lstStyle/>
          <a:p>
            <a:r>
              <a:rPr lang="en-US" dirty="0" smtClean="0"/>
              <a:t>(c) International Road Transport Union (IRU) 2011</a:t>
            </a:r>
            <a:endParaRPr lang="en-US" dirty="0"/>
          </a:p>
        </p:txBody>
      </p:sp>
      <p:sp>
        <p:nvSpPr>
          <p:cNvPr id="3074" name="Rectangle 2"/>
          <p:cNvSpPr>
            <a:spLocks noGrp="1" noChangeArrowheads="1"/>
          </p:cNvSpPr>
          <p:nvPr>
            <p:ph type="ctrTitle"/>
          </p:nvPr>
        </p:nvSpPr>
        <p:spPr>
          <a:xfrm>
            <a:off x="384175" y="1989138"/>
            <a:ext cx="8242300" cy="1611312"/>
          </a:xfrm>
        </p:spPr>
        <p:txBody>
          <a:bodyPr/>
          <a:lstStyle/>
          <a:p>
            <a:pPr>
              <a:lnSpc>
                <a:spcPct val="120000"/>
              </a:lnSpc>
              <a:defRPr/>
            </a:pPr>
            <a:r>
              <a:rPr lang="en-GB" sz="2400" dirty="0" smtClean="0">
                <a:solidFill>
                  <a:srgbClr val="FFFF00"/>
                </a:solidFill>
              </a:rPr>
              <a:t/>
            </a:r>
            <a:br>
              <a:rPr lang="en-GB" sz="2400" dirty="0" smtClean="0">
                <a:solidFill>
                  <a:srgbClr val="FFFF00"/>
                </a:solidFill>
              </a:rPr>
            </a:br>
            <a:r>
              <a:rPr lang="en-GB" sz="2400" dirty="0" smtClean="0">
                <a:solidFill>
                  <a:srgbClr val="FFFF00"/>
                </a:solidFill>
              </a:rPr>
              <a:t/>
            </a:r>
            <a:br>
              <a:rPr lang="en-GB" sz="2400" dirty="0" smtClean="0">
                <a:solidFill>
                  <a:srgbClr val="FFFF00"/>
                </a:solidFill>
              </a:rPr>
            </a:br>
            <a:r>
              <a:rPr lang="en-GB" sz="2400" dirty="0" smtClean="0">
                <a:solidFill>
                  <a:srgbClr val="FFFF00"/>
                </a:solidFill>
              </a:rPr>
              <a:t/>
            </a:r>
            <a:br>
              <a:rPr lang="en-GB" sz="2400" dirty="0" smtClean="0">
                <a:solidFill>
                  <a:srgbClr val="FFFF00"/>
                </a:solidFill>
              </a:rPr>
            </a:br>
            <a:r>
              <a:rPr lang="en-GB" sz="2800" dirty="0" smtClean="0">
                <a:solidFill>
                  <a:srgbClr val="FFFF00"/>
                </a:solidFill>
              </a:rPr>
              <a:t>REGULATIONS AND EUROPEAN BEST PRACTICES IN THE ROAD TRANSPORT SECTOR</a:t>
            </a:r>
            <a:br>
              <a:rPr lang="en-GB" sz="2800" dirty="0" smtClean="0">
                <a:solidFill>
                  <a:srgbClr val="FFFF00"/>
                </a:solidFill>
              </a:rPr>
            </a:br>
            <a:r>
              <a:rPr lang="en-US" sz="2400" dirty="0" smtClean="0"/>
              <a:t/>
            </a:r>
            <a:br>
              <a:rPr lang="en-US" sz="2400" dirty="0" smtClean="0"/>
            </a:br>
            <a:r>
              <a:rPr lang="en-US" sz="2400" dirty="0" smtClean="0"/>
              <a:t>UNTRR INTERNATIONAL SEMINAR</a:t>
            </a:r>
            <a:r>
              <a:rPr lang="en-GB" sz="2400" dirty="0" smtClean="0"/>
              <a:t/>
            </a:r>
            <a:br>
              <a:rPr lang="en-GB" sz="2400" dirty="0" smtClean="0"/>
            </a:br>
            <a:r>
              <a:rPr lang="en-GB" sz="2400" dirty="0" smtClean="0"/>
              <a:t/>
            </a:r>
            <a:br>
              <a:rPr lang="en-GB" sz="2400" dirty="0" smtClean="0"/>
            </a:br>
            <a:r>
              <a:rPr lang="en-GB" sz="2400" dirty="0" err="1" smtClean="0">
                <a:solidFill>
                  <a:srgbClr val="FFFF00"/>
                </a:solidFill>
              </a:rPr>
              <a:t>Novotel</a:t>
            </a:r>
            <a:r>
              <a:rPr lang="en-GB" sz="2400" dirty="0" smtClean="0">
                <a:solidFill>
                  <a:srgbClr val="FFFF00"/>
                </a:solidFill>
              </a:rPr>
              <a:t> Hotel, Bucharest, Romania</a:t>
            </a:r>
            <a:r>
              <a:rPr lang="en-US" sz="2400" dirty="0" smtClean="0">
                <a:solidFill>
                  <a:srgbClr val="FFFF00"/>
                </a:solidFill>
              </a:rPr>
              <a:t/>
            </a:r>
            <a:br>
              <a:rPr lang="en-US" sz="2400" dirty="0" smtClean="0">
                <a:solidFill>
                  <a:srgbClr val="FFFF00"/>
                </a:solidFill>
              </a:rPr>
            </a:br>
            <a:r>
              <a:rPr lang="en-US" sz="2400" dirty="0" smtClean="0">
                <a:solidFill>
                  <a:srgbClr val="FFFF00"/>
                </a:solidFill>
              </a:rPr>
              <a:t>5 December</a:t>
            </a:r>
            <a:r>
              <a:rPr lang="en-GB" sz="2400" i="1" dirty="0" smtClean="0">
                <a:solidFill>
                  <a:srgbClr val="FFFF00"/>
                </a:solidFill>
              </a:rPr>
              <a:t>, </a:t>
            </a:r>
            <a:r>
              <a:rPr lang="en-GB" sz="2400" dirty="0" smtClean="0">
                <a:solidFill>
                  <a:srgbClr val="FFFF00"/>
                </a:solidFill>
              </a:rPr>
              <a:t>2011</a:t>
            </a:r>
            <a:endParaRPr lang="en-GB" sz="2400" dirty="0" smtClean="0"/>
          </a:p>
        </p:txBody>
      </p:sp>
      <p:pic>
        <p:nvPicPr>
          <p:cNvPr id="2053" name="Picture 3" descr="iru_na3_e_ne_ppt"/>
          <p:cNvPicPr>
            <a:picLocks noChangeAspect="1" noChangeArrowheads="1"/>
          </p:cNvPicPr>
          <p:nvPr/>
        </p:nvPicPr>
        <p:blipFill>
          <a:blip r:embed="rId3" cstate="print"/>
          <a:srcRect/>
          <a:stretch>
            <a:fillRect/>
          </a:stretch>
        </p:blipFill>
        <p:spPr bwMode="auto">
          <a:xfrm>
            <a:off x="4067944" y="5445224"/>
            <a:ext cx="3919538" cy="871538"/>
          </a:xfrm>
          <a:prstGeom prst="rect">
            <a:avLst/>
          </a:prstGeom>
          <a:noFill/>
          <a:ln w="9525">
            <a:noFill/>
            <a:miter lim="800000"/>
            <a:headEnd/>
            <a:tailEnd/>
          </a:ln>
        </p:spPr>
      </p:pic>
      <p:sp>
        <p:nvSpPr>
          <p:cNvPr id="3076" name="Text Box 4"/>
          <p:cNvSpPr txBox="1">
            <a:spLocks noChangeArrowheads="1"/>
          </p:cNvSpPr>
          <p:nvPr/>
        </p:nvSpPr>
        <p:spPr bwMode="auto">
          <a:xfrm>
            <a:off x="179511" y="5373216"/>
            <a:ext cx="3958383" cy="1477328"/>
          </a:xfrm>
          <a:prstGeom prst="rect">
            <a:avLst/>
          </a:prstGeom>
          <a:noFill/>
          <a:ln w="9525">
            <a:noFill/>
            <a:miter lim="800000"/>
            <a:headEnd/>
            <a:tailEnd/>
          </a:ln>
          <a:effectLst/>
        </p:spPr>
        <p:txBody>
          <a:bodyPr wrap="square">
            <a:spAutoFit/>
          </a:bodyPr>
          <a:lstStyle/>
          <a:p>
            <a:pPr>
              <a:spcBef>
                <a:spcPct val="50000"/>
              </a:spcBef>
              <a:buNone/>
              <a:defRPr/>
            </a:pPr>
            <a:r>
              <a:rPr lang="en-GB" b="1" i="1" dirty="0" smtClean="0">
                <a:effectLst>
                  <a:outerShdw blurRad="38100" dist="38100" dir="2700000" algn="tl">
                    <a:srgbClr val="000000"/>
                  </a:outerShdw>
                </a:effectLst>
              </a:rPr>
              <a:t>Damian Viccars</a:t>
            </a:r>
          </a:p>
          <a:p>
            <a:pPr>
              <a:buNone/>
              <a:defRPr/>
            </a:pPr>
            <a:r>
              <a:rPr lang="en-GB" b="1" i="1" dirty="0" smtClean="0">
                <a:solidFill>
                  <a:srgbClr val="FFFF00"/>
                </a:solidFill>
                <a:effectLst>
                  <a:outerShdw blurRad="38100" dist="38100" dir="2700000" algn="tl">
                    <a:srgbClr val="000000"/>
                  </a:outerShdw>
                </a:effectLst>
              </a:rPr>
              <a:t>Head of Social Affairs</a:t>
            </a:r>
            <a:r>
              <a:rPr lang="en-GB" dirty="0" smtClean="0"/>
              <a:t> </a:t>
            </a:r>
          </a:p>
          <a:p>
            <a:pPr>
              <a:buNone/>
              <a:defRPr/>
            </a:pPr>
            <a:r>
              <a:rPr lang="en-GB" b="1" i="1" dirty="0" smtClean="0">
                <a:solidFill>
                  <a:srgbClr val="FFFF00"/>
                </a:solidFill>
                <a:effectLst>
                  <a:outerShdw blurRad="38100" dist="38100" dir="2700000" algn="tl">
                    <a:srgbClr val="000000"/>
                  </a:outerShdw>
                </a:effectLst>
              </a:rPr>
              <a:t>and EU Road Safety.</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eurlexsm">
            <a:hlinkClick r:id="rId3"/>
          </p:cNvPr>
          <p:cNvPicPr>
            <a:picLocks noChangeAspect="1" noChangeArrowheads="1"/>
          </p:cNvPicPr>
          <p:nvPr/>
        </p:nvPicPr>
        <p:blipFill>
          <a:blip r:embed="rId4" cstate="print"/>
          <a:srcRect/>
          <a:stretch>
            <a:fillRect/>
          </a:stretch>
        </p:blipFill>
        <p:spPr bwMode="auto">
          <a:xfrm>
            <a:off x="7209692" y="1428751"/>
            <a:ext cx="1934308" cy="1158875"/>
          </a:xfrm>
          <a:prstGeom prst="rect">
            <a:avLst/>
          </a:prstGeom>
          <a:noFill/>
          <a:ln w="9525">
            <a:noFill/>
            <a:miter lim="800000"/>
            <a:headEnd/>
            <a:tailEnd/>
          </a:ln>
        </p:spPr>
      </p:pic>
      <p:pic>
        <p:nvPicPr>
          <p:cNvPr id="9219" name="Picture 11" descr="Lens4"/>
          <p:cNvPicPr>
            <a:picLocks noChangeAspect="1" noChangeArrowheads="1"/>
          </p:cNvPicPr>
          <p:nvPr/>
        </p:nvPicPr>
        <p:blipFill>
          <a:blip r:embed="rId5" cstate="print"/>
          <a:srcRect/>
          <a:stretch>
            <a:fillRect/>
          </a:stretch>
        </p:blipFill>
        <p:spPr bwMode="auto">
          <a:xfrm>
            <a:off x="7236296" y="5286376"/>
            <a:ext cx="1907704" cy="1357313"/>
          </a:xfrm>
          <a:prstGeom prst="rect">
            <a:avLst/>
          </a:prstGeom>
          <a:noFill/>
          <a:ln w="9525">
            <a:noFill/>
            <a:miter lim="800000"/>
            <a:headEnd/>
            <a:tailEnd/>
          </a:ln>
        </p:spPr>
      </p:pic>
      <p:pic>
        <p:nvPicPr>
          <p:cNvPr id="9220" name="Picture 11" descr="digi%20tacho%209"/>
          <p:cNvPicPr>
            <a:picLocks noChangeAspect="1" noChangeArrowheads="1"/>
          </p:cNvPicPr>
          <p:nvPr/>
        </p:nvPicPr>
        <p:blipFill>
          <a:blip r:embed="rId6" cstate="print"/>
          <a:srcRect/>
          <a:stretch>
            <a:fillRect/>
          </a:stretch>
        </p:blipFill>
        <p:spPr bwMode="auto">
          <a:xfrm>
            <a:off x="7209692" y="3929064"/>
            <a:ext cx="1934308" cy="1285875"/>
          </a:xfrm>
          <a:prstGeom prst="rect">
            <a:avLst/>
          </a:prstGeom>
          <a:noFill/>
          <a:ln w="9525">
            <a:noFill/>
            <a:miter lim="800000"/>
            <a:headEnd/>
            <a:tailEnd/>
          </a:ln>
        </p:spPr>
      </p:pic>
      <p:sp>
        <p:nvSpPr>
          <p:cNvPr id="2051" name="Footer Placeholder 4"/>
          <p:cNvSpPr>
            <a:spLocks noGrp="1"/>
          </p:cNvSpPr>
          <p:nvPr>
            <p:ph type="ftr" sz="quarter" idx="11"/>
          </p:nvPr>
        </p:nvSpPr>
        <p:spPr/>
        <p:txBody>
          <a:bodyPr/>
          <a:lstStyle/>
          <a:p>
            <a:pPr>
              <a:defRPr/>
            </a:pPr>
            <a:r>
              <a:rPr lang="en-US" dirty="0" smtClean="0"/>
              <a:t> </a:t>
            </a:r>
          </a:p>
        </p:txBody>
      </p:sp>
      <p:sp>
        <p:nvSpPr>
          <p:cNvPr id="2052" name="Slide Number Placeholder 5"/>
          <p:cNvSpPr>
            <a:spLocks noGrp="1"/>
          </p:cNvSpPr>
          <p:nvPr>
            <p:ph type="sldNum" sz="quarter" idx="12"/>
          </p:nvPr>
        </p:nvSpPr>
        <p:spPr/>
        <p:txBody>
          <a:bodyPr/>
          <a:lstStyle/>
          <a:p>
            <a:pPr>
              <a:defRPr/>
            </a:pPr>
            <a:r>
              <a:rPr lang="en-US" smtClean="0"/>
              <a:t>Page </a:t>
            </a:r>
            <a:fld id="{E125E2A1-094B-4F16-B45E-A9CDE4ABF4FF}" type="slidenum">
              <a:rPr lang="en-US" smtClean="0"/>
              <a:pPr>
                <a:defRPr/>
              </a:pPr>
              <a:t>10</a:t>
            </a:fld>
            <a:endParaRPr lang="en-US" smtClean="0"/>
          </a:p>
        </p:txBody>
      </p:sp>
      <p:sp>
        <p:nvSpPr>
          <p:cNvPr id="303106" name="Rectangle 2"/>
          <p:cNvSpPr>
            <a:spLocks noGrp="1" noChangeArrowheads="1"/>
          </p:cNvSpPr>
          <p:nvPr>
            <p:ph type="ctrTitle"/>
          </p:nvPr>
        </p:nvSpPr>
        <p:spPr>
          <a:xfrm>
            <a:off x="1868366" y="0"/>
            <a:ext cx="6682154" cy="1143000"/>
          </a:xfrm>
        </p:spPr>
        <p:txBody>
          <a:bodyPr/>
          <a:lstStyle/>
          <a:p>
            <a:pPr eaLnBrk="1" hangingPunct="1">
              <a:defRPr/>
            </a:pPr>
            <a:r>
              <a:rPr lang="en-GB" dirty="0" smtClean="0"/>
              <a:t/>
            </a:r>
            <a:br>
              <a:rPr lang="en-GB" dirty="0" smtClean="0"/>
            </a:br>
            <a:r>
              <a:rPr lang="en-GB" dirty="0" smtClean="0"/>
              <a:t> The EU Social Rules Framework             </a:t>
            </a:r>
            <a:endParaRPr lang="en-US" dirty="0" smtClean="0"/>
          </a:p>
        </p:txBody>
      </p:sp>
      <p:sp>
        <p:nvSpPr>
          <p:cNvPr id="303107" name="Rectangle 3"/>
          <p:cNvSpPr>
            <a:spLocks noGrp="1" noChangeArrowheads="1"/>
          </p:cNvSpPr>
          <p:nvPr>
            <p:ph type="subTitle" idx="1"/>
          </p:nvPr>
        </p:nvSpPr>
        <p:spPr>
          <a:xfrm>
            <a:off x="0" y="1500188"/>
            <a:ext cx="7521820" cy="4100512"/>
          </a:xfrm>
        </p:spPr>
        <p:txBody>
          <a:bodyPr/>
          <a:lstStyle/>
          <a:p>
            <a:pPr marL="533400" indent="-533400" algn="l">
              <a:buClr>
                <a:srgbClr val="FFFF00"/>
              </a:buClr>
              <a:buFont typeface="Wingdings" pitchFamily="2" charset="2"/>
              <a:buChar char="§"/>
              <a:defRPr/>
            </a:pPr>
            <a:r>
              <a:rPr lang="en-GB" sz="2000" b="1" dirty="0" smtClean="0">
                <a:solidFill>
                  <a:srgbClr val="FFFF00"/>
                </a:solidFill>
              </a:rPr>
              <a:t>Driving and Rest Time Rules</a:t>
            </a:r>
            <a:r>
              <a:rPr lang="en-GB" sz="2000" dirty="0" smtClean="0">
                <a:solidFill>
                  <a:srgbClr val="FFFF00"/>
                </a:solidFill>
              </a:rPr>
              <a:t> – </a:t>
            </a:r>
            <a:r>
              <a:rPr lang="en-GB" sz="2000" i="1" u="sng" dirty="0" smtClean="0">
                <a:solidFill>
                  <a:srgbClr val="FF0000"/>
                </a:solidFill>
              </a:rPr>
              <a:t>in force from 11 April 2007</a:t>
            </a:r>
          </a:p>
          <a:p>
            <a:pPr marL="1235075" lvl="2" indent="-381000" algn="l">
              <a:buFont typeface="Times New Roman" pitchFamily="18" charset="0"/>
              <a:buChar char="-"/>
              <a:defRPr/>
            </a:pPr>
            <a:r>
              <a:rPr lang="en-GB" sz="1900" dirty="0" smtClean="0"/>
              <a:t>Establishes basic rules for driving and rest time</a:t>
            </a:r>
          </a:p>
          <a:p>
            <a:pPr marL="533400" indent="-533400" algn="l">
              <a:buClr>
                <a:srgbClr val="FFFF00"/>
              </a:buClr>
              <a:buFont typeface="Wingdings" pitchFamily="2" charset="2"/>
              <a:buChar char="§"/>
              <a:defRPr/>
            </a:pPr>
            <a:r>
              <a:rPr lang="en-GB" sz="2000" b="1" dirty="0" smtClean="0">
                <a:solidFill>
                  <a:srgbClr val="FFFF00"/>
                </a:solidFill>
              </a:rPr>
              <a:t>Digital Tachograph</a:t>
            </a:r>
            <a:r>
              <a:rPr lang="en-GB" sz="2000" dirty="0" smtClean="0">
                <a:solidFill>
                  <a:srgbClr val="FFFF00"/>
                </a:solidFill>
              </a:rPr>
              <a:t> – </a:t>
            </a:r>
            <a:r>
              <a:rPr lang="en-GB" sz="2000" i="1" u="sng" dirty="0" smtClean="0">
                <a:solidFill>
                  <a:srgbClr val="FF0000"/>
                </a:solidFill>
              </a:rPr>
              <a:t>compulsory from 11 May 2006</a:t>
            </a:r>
          </a:p>
          <a:p>
            <a:pPr marL="1235075" lvl="2" indent="-381000" algn="l">
              <a:buFont typeface="Times New Roman" pitchFamily="18" charset="0"/>
              <a:buChar char="-"/>
              <a:defRPr/>
            </a:pPr>
            <a:r>
              <a:rPr lang="en-GB" sz="1900" dirty="0" smtClean="0"/>
              <a:t>In all new vehicles for recording driving rest times rules</a:t>
            </a:r>
          </a:p>
          <a:p>
            <a:pPr marL="533400" indent="-533400" algn="l">
              <a:buClr>
                <a:srgbClr val="FFFF00"/>
              </a:buClr>
              <a:buFont typeface="Wingdings" pitchFamily="2" charset="2"/>
              <a:buChar char="§"/>
              <a:defRPr/>
            </a:pPr>
            <a:r>
              <a:rPr lang="en-GB" sz="2000" b="1" dirty="0" smtClean="0">
                <a:solidFill>
                  <a:srgbClr val="FFFF00"/>
                </a:solidFill>
              </a:rPr>
              <a:t>Social Rules Enforcement </a:t>
            </a:r>
            <a:r>
              <a:rPr lang="en-GB" sz="2000" dirty="0" smtClean="0">
                <a:solidFill>
                  <a:srgbClr val="FFFF00"/>
                </a:solidFill>
              </a:rPr>
              <a:t>– </a:t>
            </a:r>
            <a:r>
              <a:rPr lang="en-GB" sz="2000" i="1" u="sng" dirty="0" smtClean="0">
                <a:solidFill>
                  <a:srgbClr val="FF0000"/>
                </a:solidFill>
              </a:rPr>
              <a:t>in force from 1 May 2006</a:t>
            </a:r>
          </a:p>
          <a:p>
            <a:pPr marL="1235075" lvl="2" indent="-381000" algn="l">
              <a:buFont typeface="Times New Roman" pitchFamily="18" charset="0"/>
              <a:buChar char="-"/>
              <a:defRPr/>
            </a:pPr>
            <a:r>
              <a:rPr lang="en-GB" sz="1900" dirty="0" smtClean="0"/>
              <a:t>Minimum new controls on driving and rest times</a:t>
            </a:r>
          </a:p>
          <a:p>
            <a:pPr marL="533400" indent="-533400" algn="l">
              <a:buClr>
                <a:srgbClr val="FFFF00"/>
              </a:buClr>
              <a:buFont typeface="Wingdings" pitchFamily="2" charset="2"/>
              <a:buChar char="§"/>
              <a:defRPr/>
            </a:pPr>
            <a:r>
              <a:rPr lang="en-GB" sz="2000" b="1" dirty="0" smtClean="0">
                <a:solidFill>
                  <a:srgbClr val="FFFF00"/>
                </a:solidFill>
              </a:rPr>
              <a:t>Working Time Directive – </a:t>
            </a:r>
            <a:r>
              <a:rPr lang="en-GB" sz="2000" i="1" u="sng" dirty="0" smtClean="0">
                <a:solidFill>
                  <a:srgbClr val="FF0000"/>
                </a:solidFill>
              </a:rPr>
              <a:t>from 23 March 2005</a:t>
            </a:r>
            <a:r>
              <a:rPr lang="en-GB" sz="1900" i="1" u="sng" dirty="0" smtClean="0">
                <a:solidFill>
                  <a:srgbClr val="FFFF00"/>
                </a:solidFill>
              </a:rPr>
              <a:t> </a:t>
            </a:r>
          </a:p>
          <a:p>
            <a:pPr marL="1235075" lvl="2" indent="-381000" algn="l">
              <a:buFont typeface="Times New Roman" pitchFamily="18" charset="0"/>
              <a:buChar char="-"/>
              <a:defRPr/>
            </a:pPr>
            <a:r>
              <a:rPr lang="en-GB" sz="1900" dirty="0" smtClean="0"/>
              <a:t>Sets limits for maximum total working time</a:t>
            </a:r>
            <a:endParaRPr lang="en-GB" sz="1900" i="1" u="sng" dirty="0" smtClean="0">
              <a:solidFill>
                <a:srgbClr val="FFFF00"/>
              </a:solidFill>
            </a:endParaRPr>
          </a:p>
          <a:p>
            <a:pPr marL="533400" indent="-533400" algn="l">
              <a:buClr>
                <a:srgbClr val="FFFF00"/>
              </a:buClr>
              <a:buFont typeface="Wingdings" pitchFamily="2" charset="2"/>
              <a:buChar char="§"/>
              <a:defRPr/>
            </a:pPr>
            <a:r>
              <a:rPr lang="en-GB" sz="2000" b="1" dirty="0" smtClean="0">
                <a:solidFill>
                  <a:srgbClr val="FFFF00"/>
                </a:solidFill>
              </a:rPr>
              <a:t>Driver Training Directive</a:t>
            </a:r>
            <a:r>
              <a:rPr lang="en-GB" sz="2000" dirty="0" smtClean="0">
                <a:solidFill>
                  <a:srgbClr val="FFFF00"/>
                </a:solidFill>
              </a:rPr>
              <a:t> – </a:t>
            </a:r>
            <a:r>
              <a:rPr lang="en-GB" sz="2000" i="1" u="sng" dirty="0" smtClean="0">
                <a:solidFill>
                  <a:srgbClr val="FF0000"/>
                </a:solidFill>
              </a:rPr>
              <a:t>from 10 September 2008/9</a:t>
            </a:r>
          </a:p>
          <a:p>
            <a:pPr marL="1235075" lvl="2" indent="-381000" algn="l">
              <a:buFont typeface="Times New Roman" pitchFamily="18" charset="0"/>
              <a:buChar char="-"/>
              <a:defRPr/>
            </a:pPr>
            <a:r>
              <a:rPr lang="en-GB" sz="1900" dirty="0" smtClean="0"/>
              <a:t>Introduces compulsory CPC qualification and periodic training</a:t>
            </a:r>
          </a:p>
          <a:p>
            <a:pPr marL="1235075" lvl="2" indent="-381000" algn="l">
              <a:buClr>
                <a:srgbClr val="FFFF00"/>
              </a:buClr>
              <a:defRPr/>
            </a:pPr>
            <a:endParaRPr lang="en-GB" sz="1900" dirty="0" smtClean="0"/>
          </a:p>
          <a:p>
            <a:pPr marL="1235075" lvl="2" indent="-381000" algn="l">
              <a:buClr>
                <a:srgbClr val="FFFF00"/>
              </a:buClr>
              <a:defRPr/>
            </a:pPr>
            <a:endParaRPr lang="en-US" sz="1900" b="1" dirty="0" smtClean="0"/>
          </a:p>
          <a:p>
            <a:pPr marL="1235075" lvl="2" indent="-381000" algn="l">
              <a:buClr>
                <a:srgbClr val="FFFF00"/>
              </a:buClr>
              <a:buFont typeface="Times New Roman" pitchFamily="18" charset="0"/>
              <a:buChar char="-"/>
              <a:defRPr/>
            </a:pPr>
            <a:endParaRPr lang="en-GB" sz="1900" dirty="0"/>
          </a:p>
        </p:txBody>
      </p:sp>
      <p:pic>
        <p:nvPicPr>
          <p:cNvPr id="9226" name="Picture 13" descr="Pillar"/>
          <p:cNvPicPr>
            <a:picLocks noChangeAspect="1" noChangeArrowheads="1"/>
          </p:cNvPicPr>
          <p:nvPr/>
        </p:nvPicPr>
        <p:blipFill>
          <a:blip r:embed="rId7" cstate="print"/>
          <a:srcRect/>
          <a:stretch>
            <a:fillRect/>
          </a:stretch>
        </p:blipFill>
        <p:spPr bwMode="auto">
          <a:xfrm>
            <a:off x="1259632" y="5949280"/>
            <a:ext cx="1055077" cy="786954"/>
          </a:xfrm>
          <a:prstGeom prst="rect">
            <a:avLst/>
          </a:prstGeom>
          <a:noFill/>
          <a:ln w="9525">
            <a:noFill/>
            <a:miter lim="800000"/>
            <a:headEnd/>
            <a:tailEnd/>
          </a:ln>
        </p:spPr>
      </p:pic>
      <p:pic>
        <p:nvPicPr>
          <p:cNvPr id="9227" name="Picture 13" descr="Pillar"/>
          <p:cNvPicPr>
            <a:picLocks noChangeAspect="1" noChangeArrowheads="1"/>
          </p:cNvPicPr>
          <p:nvPr/>
        </p:nvPicPr>
        <p:blipFill>
          <a:blip r:embed="rId7" cstate="print"/>
          <a:srcRect/>
          <a:stretch>
            <a:fillRect/>
          </a:stretch>
        </p:blipFill>
        <p:spPr bwMode="auto">
          <a:xfrm>
            <a:off x="3347864" y="5949280"/>
            <a:ext cx="1055077" cy="786954"/>
          </a:xfrm>
          <a:prstGeom prst="rect">
            <a:avLst/>
          </a:prstGeom>
          <a:noFill/>
          <a:ln w="9525">
            <a:noFill/>
            <a:miter lim="800000"/>
            <a:headEnd/>
            <a:tailEnd/>
          </a:ln>
        </p:spPr>
      </p:pic>
      <p:pic>
        <p:nvPicPr>
          <p:cNvPr id="9228" name="Picture 13" descr="Pillar"/>
          <p:cNvPicPr>
            <a:picLocks noChangeAspect="1" noChangeArrowheads="1"/>
          </p:cNvPicPr>
          <p:nvPr/>
        </p:nvPicPr>
        <p:blipFill>
          <a:blip r:embed="rId7" cstate="print"/>
          <a:srcRect/>
          <a:stretch>
            <a:fillRect/>
          </a:stretch>
        </p:blipFill>
        <p:spPr bwMode="auto">
          <a:xfrm>
            <a:off x="5364088" y="5949280"/>
            <a:ext cx="1055077" cy="786954"/>
          </a:xfrm>
          <a:prstGeom prst="rect">
            <a:avLst/>
          </a:prstGeom>
          <a:noFill/>
          <a:ln w="9525">
            <a:noFill/>
            <a:miter lim="800000"/>
            <a:headEnd/>
            <a:tailEnd/>
          </a:ln>
        </p:spPr>
      </p:pic>
      <p:pic>
        <p:nvPicPr>
          <p:cNvPr id="9229" name="Picture 16" descr="3122stop_watch"/>
          <p:cNvPicPr>
            <a:picLocks noChangeAspect="1" noChangeArrowheads="1"/>
          </p:cNvPicPr>
          <p:nvPr/>
        </p:nvPicPr>
        <p:blipFill>
          <a:blip r:embed="rId8" cstate="print"/>
          <a:srcRect/>
          <a:stretch>
            <a:fillRect/>
          </a:stretch>
        </p:blipFill>
        <p:spPr bwMode="auto">
          <a:xfrm>
            <a:off x="7209692" y="2643189"/>
            <a:ext cx="1934308" cy="1201737"/>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sz="3000" dirty="0" smtClean="0"/>
              <a:t>Amending the Tachograph Regulation</a:t>
            </a:r>
            <a:endParaRPr lang="en-US" sz="3000" dirty="0" smtClean="0"/>
          </a:p>
        </p:txBody>
      </p:sp>
      <p:sp>
        <p:nvSpPr>
          <p:cNvPr id="3" name="Content Placeholder 2"/>
          <p:cNvSpPr>
            <a:spLocks noGrp="1"/>
          </p:cNvSpPr>
          <p:nvPr>
            <p:ph idx="1"/>
          </p:nvPr>
        </p:nvSpPr>
        <p:spPr>
          <a:xfrm>
            <a:off x="0" y="1268760"/>
            <a:ext cx="9540552" cy="4800600"/>
          </a:xfrm>
        </p:spPr>
        <p:txBody>
          <a:bodyPr/>
          <a:lstStyle/>
          <a:p>
            <a:pPr>
              <a:defRPr/>
            </a:pPr>
            <a:r>
              <a:rPr lang="en-GB" dirty="0" smtClean="0"/>
              <a:t>Security is at the heart of the EC review. Tachograph fraud will undermine:</a:t>
            </a:r>
          </a:p>
          <a:p>
            <a:pPr marL="360000" lvl="1">
              <a:defRPr/>
            </a:pPr>
            <a:r>
              <a:rPr lang="en-GB" dirty="0" smtClean="0"/>
              <a:t>regulatory compliance &amp; respect for key areas of the EU road transport social rules framework, </a:t>
            </a:r>
          </a:p>
          <a:p>
            <a:pPr marL="360000" lvl="1">
              <a:defRPr/>
            </a:pPr>
            <a:r>
              <a:rPr lang="en-GB" dirty="0" smtClean="0"/>
              <a:t>the businesses of lawful operators &amp; image of the sector </a:t>
            </a:r>
          </a:p>
          <a:p>
            <a:pPr marL="360000" lvl="1">
              <a:defRPr/>
            </a:pPr>
            <a:r>
              <a:rPr lang="en-GB" dirty="0" smtClean="0"/>
              <a:t>road safety, working conditions and fair competition</a:t>
            </a:r>
          </a:p>
          <a:p>
            <a:pPr>
              <a:defRPr/>
            </a:pPr>
            <a:r>
              <a:rPr lang="en-GB" dirty="0" smtClean="0"/>
              <a:t>No excuses, but many causes of fraud</a:t>
            </a:r>
          </a:p>
          <a:p>
            <a:pPr marL="360000" lvl="1">
              <a:spcBef>
                <a:spcPts val="0"/>
              </a:spcBef>
              <a:defRPr/>
            </a:pPr>
            <a:r>
              <a:rPr lang="en-GB" dirty="0" smtClean="0"/>
              <a:t>Fierce competition, </a:t>
            </a:r>
          </a:p>
          <a:p>
            <a:pPr marL="360000" lvl="1">
              <a:spcBef>
                <a:spcPts val="0"/>
              </a:spcBef>
              <a:defRPr/>
            </a:pPr>
            <a:r>
              <a:rPr lang="en-GB" dirty="0" smtClean="0"/>
              <a:t>Rising operating costs especially fuel,</a:t>
            </a:r>
          </a:p>
          <a:p>
            <a:pPr marL="360000" lvl="1">
              <a:defRPr/>
            </a:pPr>
            <a:r>
              <a:rPr lang="en-GB" dirty="0" smtClean="0"/>
              <a:t>Fall out of economic crisis,</a:t>
            </a:r>
          </a:p>
          <a:p>
            <a:pPr marL="360000" lvl="1">
              <a:defRPr/>
            </a:pPr>
            <a:r>
              <a:rPr lang="en-GB" dirty="0" smtClean="0"/>
              <a:t>Excessively rigid rules or heavy handed enforcement</a:t>
            </a:r>
          </a:p>
          <a:p>
            <a:pPr>
              <a:defRPr/>
            </a:pPr>
            <a:endParaRPr lang="en-US" dirty="0" smtClean="0"/>
          </a:p>
        </p:txBody>
      </p:sp>
      <p:sp>
        <p:nvSpPr>
          <p:cNvPr id="5" name="Footer Placeholder 4"/>
          <p:cNvSpPr>
            <a:spLocks noGrp="1"/>
          </p:cNvSpPr>
          <p:nvPr>
            <p:ph type="ftr" sz="quarter" idx="11"/>
          </p:nvPr>
        </p:nvSpPr>
        <p:spPr/>
        <p:txBody>
          <a:bodyPr/>
          <a:lstStyle/>
          <a:p>
            <a:pPr>
              <a:defRPr/>
            </a:pPr>
            <a:r>
              <a:rPr lang="en-US" dirty="0" smtClean="0"/>
              <a:t> </a:t>
            </a:r>
            <a:endParaRPr lang="en-US" dirty="0"/>
          </a:p>
        </p:txBody>
      </p:sp>
      <p:sp>
        <p:nvSpPr>
          <p:cNvPr id="6" name="Slide Number Placeholder 5"/>
          <p:cNvSpPr>
            <a:spLocks noGrp="1"/>
          </p:cNvSpPr>
          <p:nvPr>
            <p:ph type="sldNum" sz="quarter" idx="12"/>
          </p:nvPr>
        </p:nvSpPr>
        <p:spPr/>
        <p:txBody>
          <a:bodyPr/>
          <a:lstStyle/>
          <a:p>
            <a:pPr>
              <a:defRPr/>
            </a:pPr>
            <a:fld id="{16DB148D-C6C4-4846-9318-FE6CA8A53027}" type="slidenum">
              <a:rPr lang="en-US" smtClean="0"/>
              <a:pPr>
                <a:defRPr/>
              </a:pPr>
              <a:t>11</a:t>
            </a:fld>
            <a:endParaRPr lang="en-US"/>
          </a:p>
        </p:txBody>
      </p:sp>
      <p:pic>
        <p:nvPicPr>
          <p:cNvPr id="10247" name="Picture 13" descr="Pillar"/>
          <p:cNvPicPr>
            <a:picLocks noChangeAspect="1" noChangeArrowheads="1"/>
          </p:cNvPicPr>
          <p:nvPr/>
        </p:nvPicPr>
        <p:blipFill>
          <a:blip r:embed="rId3" cstate="print"/>
          <a:srcRect/>
          <a:stretch>
            <a:fillRect/>
          </a:stretch>
        </p:blipFill>
        <p:spPr bwMode="auto">
          <a:xfrm>
            <a:off x="8100392" y="2636912"/>
            <a:ext cx="1043608" cy="4104456"/>
          </a:xfrm>
          <a:prstGeom prst="rect">
            <a:avLst/>
          </a:prstGeom>
          <a:noFill/>
          <a:ln w="9525">
            <a:noFill/>
            <a:miter lim="800000"/>
            <a:headEnd/>
            <a:tailEnd/>
          </a:ln>
        </p:spPr>
      </p:pic>
      <p:sp>
        <p:nvSpPr>
          <p:cNvPr id="14" name="Freeform 13"/>
          <p:cNvSpPr/>
          <p:nvPr/>
        </p:nvSpPr>
        <p:spPr bwMode="auto">
          <a:xfrm>
            <a:off x="8388424" y="4365104"/>
            <a:ext cx="432048" cy="1800200"/>
          </a:xfrm>
          <a:custGeom>
            <a:avLst/>
            <a:gdLst>
              <a:gd name="connsiteX0" fmla="*/ 0 w 706444"/>
              <a:gd name="connsiteY0" fmla="*/ 0 h 1958622"/>
              <a:gd name="connsiteX1" fmla="*/ 132203 w 706444"/>
              <a:gd name="connsiteY1" fmla="*/ 374574 h 1958622"/>
              <a:gd name="connsiteX2" fmla="*/ 154237 w 706444"/>
              <a:gd name="connsiteY2" fmla="*/ 418641 h 1958622"/>
              <a:gd name="connsiteX3" fmla="*/ 187287 w 706444"/>
              <a:gd name="connsiteY3" fmla="*/ 495759 h 1958622"/>
              <a:gd name="connsiteX4" fmla="*/ 209321 w 706444"/>
              <a:gd name="connsiteY4" fmla="*/ 528810 h 1958622"/>
              <a:gd name="connsiteX5" fmla="*/ 220338 w 706444"/>
              <a:gd name="connsiteY5" fmla="*/ 561861 h 1958622"/>
              <a:gd name="connsiteX6" fmla="*/ 374574 w 706444"/>
              <a:gd name="connsiteY6" fmla="*/ 572878 h 1958622"/>
              <a:gd name="connsiteX7" fmla="*/ 495759 w 706444"/>
              <a:gd name="connsiteY7" fmla="*/ 1288974 h 1958622"/>
              <a:gd name="connsiteX8" fmla="*/ 528810 w 706444"/>
              <a:gd name="connsiteY8" fmla="*/ 1299991 h 1958622"/>
              <a:gd name="connsiteX9" fmla="*/ 661012 w 706444"/>
              <a:gd name="connsiteY9" fmla="*/ 1817784 h 1958622"/>
              <a:gd name="connsiteX10" fmla="*/ 705080 w 706444"/>
              <a:gd name="connsiteY10" fmla="*/ 1938969 h 195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6444" h="1958622">
                <a:moveTo>
                  <a:pt x="0" y="0"/>
                </a:moveTo>
                <a:cubicBezTo>
                  <a:pt x="44068" y="124858"/>
                  <a:pt x="72988" y="256147"/>
                  <a:pt x="132203" y="374574"/>
                </a:cubicBezTo>
                <a:cubicBezTo>
                  <a:pt x="139548" y="389263"/>
                  <a:pt x="147441" y="403690"/>
                  <a:pt x="154237" y="418641"/>
                </a:cubicBezTo>
                <a:cubicBezTo>
                  <a:pt x="165810" y="444101"/>
                  <a:pt x="174780" y="470744"/>
                  <a:pt x="187287" y="495759"/>
                </a:cubicBezTo>
                <a:cubicBezTo>
                  <a:pt x="193208" y="507602"/>
                  <a:pt x="203400" y="516967"/>
                  <a:pt x="209321" y="528810"/>
                </a:cubicBezTo>
                <a:cubicBezTo>
                  <a:pt x="214514" y="539197"/>
                  <a:pt x="209117" y="558869"/>
                  <a:pt x="220338" y="561861"/>
                </a:cubicBezTo>
                <a:cubicBezTo>
                  <a:pt x="270141" y="575142"/>
                  <a:pt x="323162" y="569206"/>
                  <a:pt x="374574" y="572878"/>
                </a:cubicBezTo>
                <a:cubicBezTo>
                  <a:pt x="387206" y="1368697"/>
                  <a:pt x="158536" y="1211152"/>
                  <a:pt x="495759" y="1288974"/>
                </a:cubicBezTo>
                <a:cubicBezTo>
                  <a:pt x="507075" y="1291585"/>
                  <a:pt x="517793" y="1296319"/>
                  <a:pt x="528810" y="1299991"/>
                </a:cubicBezTo>
                <a:cubicBezTo>
                  <a:pt x="576085" y="1504849"/>
                  <a:pt x="598162" y="1622951"/>
                  <a:pt x="661012" y="1817784"/>
                </a:cubicBezTo>
                <a:cubicBezTo>
                  <a:pt x="706444" y="1958622"/>
                  <a:pt x="705080" y="1885869"/>
                  <a:pt x="705080" y="1938969"/>
                </a:cubicBezTo>
              </a:path>
            </a:pathLst>
          </a:custGeom>
          <a:noFill/>
          <a:ln w="28575" cap="flat" cmpd="sng" algn="ctr">
            <a:solidFill>
              <a:schemeClr val="tx1">
                <a:lumMod val="95000"/>
                <a:lumOff val="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endParaRPr lang="en-US" dirty="0">
              <a:effectLst>
                <a:outerShdw blurRad="38100" dist="38100" dir="2700000" algn="tl">
                  <a:srgbClr val="000000">
                    <a:alpha val="43137"/>
                  </a:srgbClr>
                </a:outerShdw>
              </a:effectLst>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 calcmode="lin" valueType="num">
                                      <p:cBhvr additive="base">
                                        <p:cTn id="2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Review of the Tachograph Regulation</a:t>
            </a:r>
            <a:endParaRPr lang="en-US" dirty="0"/>
          </a:p>
        </p:txBody>
      </p:sp>
      <p:sp>
        <p:nvSpPr>
          <p:cNvPr id="3" name="Content Placeholder 2"/>
          <p:cNvSpPr>
            <a:spLocks noGrp="1"/>
          </p:cNvSpPr>
          <p:nvPr>
            <p:ph idx="1"/>
          </p:nvPr>
        </p:nvSpPr>
        <p:spPr/>
        <p:txBody>
          <a:bodyPr/>
          <a:lstStyle/>
          <a:p>
            <a:pPr>
              <a:defRPr/>
            </a:pPr>
            <a:r>
              <a:rPr lang="en-GB" u="sng" dirty="0" smtClean="0"/>
              <a:t>IRU Supports: </a:t>
            </a:r>
          </a:p>
          <a:p>
            <a:pPr lvl="1">
              <a:defRPr/>
            </a:pPr>
            <a:r>
              <a:rPr lang="en-US" dirty="0" smtClean="0"/>
              <a:t>Proportionate steps to </a:t>
            </a:r>
            <a:r>
              <a:rPr lang="en-GB" dirty="0" smtClean="0"/>
              <a:t>reinforce the technical security </a:t>
            </a:r>
            <a:r>
              <a:rPr lang="en-US" dirty="0" smtClean="0"/>
              <a:t>of the device, building on</a:t>
            </a:r>
            <a:r>
              <a:rPr lang="en-GB" dirty="0" smtClean="0"/>
              <a:t> existing measures </a:t>
            </a:r>
          </a:p>
          <a:p>
            <a:pPr lvl="1">
              <a:defRPr/>
            </a:pPr>
            <a:r>
              <a:rPr lang="en-GB" dirty="0" smtClean="0"/>
              <a:t>More secure encryption codes, in line with real threats but supported by an efficient migration strategy.</a:t>
            </a:r>
          </a:p>
          <a:p>
            <a:pPr lvl="1">
              <a:defRPr/>
            </a:pPr>
            <a:r>
              <a:rPr lang="en-GB" dirty="0" smtClean="0"/>
              <a:t>Mobile signals to improve targeted enforcement but with safeguards and proven technology</a:t>
            </a:r>
          </a:p>
          <a:p>
            <a:pPr>
              <a:defRPr/>
            </a:pPr>
            <a:r>
              <a:rPr lang="en-GB" u="sng" dirty="0" smtClean="0">
                <a:solidFill>
                  <a:schemeClr val="bg1"/>
                </a:solidFill>
              </a:rPr>
              <a:t>IRU Opposes:</a:t>
            </a:r>
          </a:p>
          <a:p>
            <a:pPr lvl="1">
              <a:buFont typeface="Arial" pitchFamily="34" charset="0"/>
              <a:buChar char="•"/>
              <a:defRPr/>
            </a:pPr>
            <a:r>
              <a:rPr lang="en-GB" dirty="0" smtClean="0">
                <a:solidFill>
                  <a:schemeClr val="bg1"/>
                </a:solidFill>
              </a:rPr>
              <a:t> </a:t>
            </a:r>
            <a:r>
              <a:rPr lang="en-GB" dirty="0" smtClean="0"/>
              <a:t>Compulsory GNSS: will encourage an expensive tachograph technology arms race without delivering any security guarantees.</a:t>
            </a:r>
          </a:p>
          <a:p>
            <a:pPr lvl="1">
              <a:defRPr/>
            </a:pPr>
            <a:endParaRPr lang="en-GB" dirty="0" smtClean="0"/>
          </a:p>
        </p:txBody>
      </p:sp>
      <p:sp>
        <p:nvSpPr>
          <p:cNvPr id="5" name="Footer Placeholder 4"/>
          <p:cNvSpPr>
            <a:spLocks noGrp="1"/>
          </p:cNvSpPr>
          <p:nvPr>
            <p:ph type="ftr" sz="quarter" idx="11"/>
          </p:nvPr>
        </p:nvSpPr>
        <p:spPr/>
        <p:txBody>
          <a:bodyPr/>
          <a:lstStyle/>
          <a:p>
            <a:pPr>
              <a:defRPr/>
            </a:pPr>
            <a:r>
              <a:rPr lang="en-US" smtClean="0"/>
              <a:t> </a:t>
            </a:r>
            <a:endParaRPr lang="en-US"/>
          </a:p>
        </p:txBody>
      </p:sp>
      <p:sp>
        <p:nvSpPr>
          <p:cNvPr id="6" name="Slide Number Placeholder 5"/>
          <p:cNvSpPr>
            <a:spLocks noGrp="1"/>
          </p:cNvSpPr>
          <p:nvPr>
            <p:ph type="sldNum" sz="quarter" idx="12"/>
          </p:nvPr>
        </p:nvSpPr>
        <p:spPr/>
        <p:txBody>
          <a:bodyPr/>
          <a:lstStyle/>
          <a:p>
            <a:pPr>
              <a:defRPr/>
            </a:pPr>
            <a:fld id="{22F8F89A-2573-40B7-BA77-3FC59D697CA7}" type="slidenum">
              <a:rPr lang="en-US" smtClean="0"/>
              <a:pPr>
                <a:defRPr/>
              </a:pPr>
              <a:t>12</a:t>
            </a:fld>
            <a:endParaRPr lang="en-US"/>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a:defRPr/>
            </a:pPr>
            <a:r>
              <a:rPr lang="en-GB" dirty="0" smtClean="0"/>
              <a:t>Review of the Tachograph Regulation</a:t>
            </a:r>
            <a:endParaRPr lang="en-US" dirty="0"/>
          </a:p>
        </p:txBody>
      </p:sp>
      <p:sp>
        <p:nvSpPr>
          <p:cNvPr id="3" name="Content Placeholder 2"/>
          <p:cNvSpPr>
            <a:spLocks noGrp="1"/>
          </p:cNvSpPr>
          <p:nvPr>
            <p:ph idx="4294967295"/>
          </p:nvPr>
        </p:nvSpPr>
        <p:spPr>
          <a:xfrm>
            <a:off x="317989" y="1412875"/>
            <a:ext cx="8581292" cy="4800600"/>
          </a:xfrm>
        </p:spPr>
        <p:txBody>
          <a:bodyPr/>
          <a:lstStyle/>
          <a:p>
            <a:r>
              <a:rPr lang="en-GB" dirty="0" smtClean="0"/>
              <a:t>The tachograph must retain its policing function but must also become an aid for drivers &amp; firms</a:t>
            </a:r>
          </a:p>
          <a:p>
            <a:pPr lvl="1"/>
            <a:r>
              <a:rPr lang="en-GB" dirty="0" smtClean="0"/>
              <a:t>Better and safer placement of the device within the vehicle,</a:t>
            </a:r>
          </a:p>
          <a:p>
            <a:pPr lvl="1"/>
            <a:r>
              <a:rPr lang="en-GB" dirty="0" smtClean="0"/>
              <a:t>Better integration of  ITS technologies via a standardised interface,</a:t>
            </a:r>
          </a:p>
          <a:p>
            <a:pPr lvl="1"/>
            <a:r>
              <a:rPr lang="en-GB" dirty="0" smtClean="0"/>
              <a:t>Reduced administrative burdens and simplified tasks for drivers, for example by eliminating attestation forms,</a:t>
            </a:r>
          </a:p>
          <a:p>
            <a:pPr lvl="1"/>
            <a:r>
              <a:rPr lang="en-GB" dirty="0" smtClean="0"/>
              <a:t>Common EU standards for training enforcers,</a:t>
            </a:r>
          </a:p>
          <a:p>
            <a:pPr lvl="1"/>
            <a:r>
              <a:rPr lang="en-GB" u="sng" dirty="0" smtClean="0"/>
              <a:t>Optional</a:t>
            </a:r>
            <a:r>
              <a:rPr lang="en-GB" dirty="0" smtClean="0"/>
              <a:t> merging of driver licences and driver cards</a:t>
            </a:r>
          </a:p>
        </p:txBody>
      </p:sp>
      <p:sp>
        <p:nvSpPr>
          <p:cNvPr id="5" name="Footer Placeholder 4"/>
          <p:cNvSpPr txBox="1">
            <a:spLocks noGrp="1"/>
          </p:cNvSpPr>
          <p:nvPr/>
        </p:nvSpPr>
        <p:spPr bwMode="auto">
          <a:xfrm>
            <a:off x="281354" y="6629400"/>
            <a:ext cx="4491404" cy="457200"/>
          </a:xfrm>
          <a:prstGeom prst="rect">
            <a:avLst/>
          </a:prstGeom>
          <a:noFill/>
          <a:ln>
            <a:miter lim="800000"/>
            <a:headEnd/>
            <a:tailEnd/>
          </a:ln>
        </p:spPr>
        <p:txBody>
          <a:bodyPr/>
          <a:lstStyle/>
          <a:p>
            <a:pPr>
              <a:defRPr/>
            </a:pPr>
            <a:r>
              <a:rPr lang="en-US" sz="1000">
                <a:solidFill>
                  <a:srgbClr val="FF0000"/>
                </a:solidFill>
                <a:cs typeface="+mn-cs"/>
              </a:rPr>
              <a:t> </a:t>
            </a:r>
          </a:p>
        </p:txBody>
      </p:sp>
      <p:sp>
        <p:nvSpPr>
          <p:cNvPr id="6" name="Slide Number Placeholder 5"/>
          <p:cNvSpPr txBox="1">
            <a:spLocks noGrp="1"/>
          </p:cNvSpPr>
          <p:nvPr/>
        </p:nvSpPr>
        <p:spPr bwMode="auto">
          <a:xfrm>
            <a:off x="4572000" y="6629400"/>
            <a:ext cx="1336431" cy="457200"/>
          </a:xfrm>
          <a:prstGeom prst="rect">
            <a:avLst/>
          </a:prstGeom>
          <a:noFill/>
          <a:ln>
            <a:miter lim="800000"/>
            <a:headEnd/>
            <a:tailEnd/>
          </a:ln>
        </p:spPr>
        <p:txBody>
          <a:bodyPr/>
          <a:lstStyle/>
          <a:p>
            <a:pPr>
              <a:defRPr/>
            </a:pPr>
            <a:fld id="{ED12B5C6-8A80-474B-A57F-A914B05A89D9}" type="slidenum">
              <a:rPr lang="en-US" sz="1000">
                <a:solidFill>
                  <a:srgbClr val="FF0000"/>
                </a:solidFill>
                <a:cs typeface="+mn-cs"/>
              </a:rPr>
              <a:pPr>
                <a:defRPr/>
              </a:pPr>
              <a:t>13</a:t>
            </a:fld>
            <a:endParaRPr lang="en-US" sz="1000">
              <a:solidFill>
                <a:srgbClr val="FF0000"/>
              </a:solidFill>
              <a:cs typeface="+mn-cs"/>
            </a:endParaRP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oter Placeholder 4"/>
          <p:cNvSpPr>
            <a:spLocks noGrp="1"/>
          </p:cNvSpPr>
          <p:nvPr>
            <p:ph type="ftr" sz="quarter" idx="11"/>
          </p:nvPr>
        </p:nvSpPr>
        <p:spPr/>
        <p:txBody>
          <a:bodyPr/>
          <a:lstStyle/>
          <a:p>
            <a:pPr>
              <a:defRPr/>
            </a:pPr>
            <a:r>
              <a:rPr lang="en-US" dirty="0" smtClean="0"/>
              <a:t> </a:t>
            </a:r>
          </a:p>
        </p:txBody>
      </p:sp>
      <p:sp>
        <p:nvSpPr>
          <p:cNvPr id="3076" name="Slide Number Placeholder 5"/>
          <p:cNvSpPr>
            <a:spLocks noGrp="1"/>
          </p:cNvSpPr>
          <p:nvPr>
            <p:ph type="sldNum" sz="quarter" idx="12"/>
          </p:nvPr>
        </p:nvSpPr>
        <p:spPr/>
        <p:txBody>
          <a:bodyPr/>
          <a:lstStyle/>
          <a:p>
            <a:pPr>
              <a:defRPr/>
            </a:pPr>
            <a:fld id="{FF898E00-FE70-4A8C-A02E-2DA16103AC3A}" type="slidenum">
              <a:rPr lang="en-US" smtClean="0"/>
              <a:pPr>
                <a:defRPr/>
              </a:pPr>
              <a:t>14</a:t>
            </a:fld>
            <a:endParaRPr lang="en-US" smtClean="0"/>
          </a:p>
        </p:txBody>
      </p:sp>
      <p:pic>
        <p:nvPicPr>
          <p:cNvPr id="11269" name="Picture 12" descr="European-Union"/>
          <p:cNvPicPr>
            <a:picLocks noChangeAspect="1" noChangeArrowheads="1"/>
          </p:cNvPicPr>
          <p:nvPr/>
        </p:nvPicPr>
        <p:blipFill>
          <a:blip r:embed="rId3" cstate="print"/>
          <a:srcRect/>
          <a:stretch>
            <a:fillRect/>
          </a:stretch>
        </p:blipFill>
        <p:spPr bwMode="auto">
          <a:xfrm>
            <a:off x="0" y="1428750"/>
            <a:ext cx="1670538" cy="1174750"/>
          </a:xfrm>
          <a:prstGeom prst="rect">
            <a:avLst/>
          </a:prstGeom>
          <a:noFill/>
          <a:ln w="9525">
            <a:noFill/>
            <a:miter lim="800000"/>
            <a:headEnd/>
            <a:tailEnd/>
          </a:ln>
        </p:spPr>
      </p:pic>
      <p:sp>
        <p:nvSpPr>
          <p:cNvPr id="433154" name="Rectangle 2"/>
          <p:cNvSpPr>
            <a:spLocks noGrp="1" noChangeArrowheads="1"/>
          </p:cNvSpPr>
          <p:nvPr>
            <p:ph type="title"/>
          </p:nvPr>
        </p:nvSpPr>
        <p:spPr>
          <a:xfrm>
            <a:off x="2039938" y="476672"/>
            <a:ext cx="7104062" cy="914400"/>
          </a:xfrm>
        </p:spPr>
        <p:txBody>
          <a:bodyPr/>
          <a:lstStyle/>
          <a:p>
            <a:pPr lvl="1">
              <a:defRPr/>
            </a:pPr>
            <a:r>
              <a:rPr lang="en-GB" dirty="0" smtClean="0"/>
              <a:t> Driving and Rest Time Rules Regulation 561/2006/EC </a:t>
            </a:r>
            <a:br>
              <a:rPr lang="en-GB" dirty="0" smtClean="0"/>
            </a:br>
            <a:endParaRPr lang="en-US" dirty="0" smtClean="0"/>
          </a:p>
        </p:txBody>
      </p:sp>
      <p:sp>
        <p:nvSpPr>
          <p:cNvPr id="433167" name="Text Box 15"/>
          <p:cNvSpPr txBox="1">
            <a:spLocks noChangeArrowheads="1"/>
          </p:cNvSpPr>
          <p:nvPr/>
        </p:nvSpPr>
        <p:spPr bwMode="auto">
          <a:xfrm>
            <a:off x="1433147" y="2857501"/>
            <a:ext cx="7710854" cy="480131"/>
          </a:xfrm>
          <a:prstGeom prst="rect">
            <a:avLst/>
          </a:prstGeom>
          <a:noFill/>
          <a:ln w="9525" algn="ctr">
            <a:noFill/>
            <a:miter lim="800000"/>
            <a:headEnd/>
            <a:tailEnd/>
          </a:ln>
          <a:effectLst/>
        </p:spPr>
        <p:txBody>
          <a:bodyPr>
            <a:spAutoFit/>
          </a:bodyPr>
          <a:lstStyle/>
          <a:p>
            <a:pPr marL="627063" lvl="1" indent="84138">
              <a:defRPr/>
            </a:pPr>
            <a:r>
              <a:rPr lang="en-GB" dirty="0">
                <a:effectLst>
                  <a:outerShdw blurRad="38100" dist="38100" dir="2700000" algn="tl">
                    <a:srgbClr val="000000"/>
                  </a:outerShdw>
                </a:effectLst>
                <a:cs typeface="+mn-cs"/>
              </a:rPr>
              <a:t> </a:t>
            </a:r>
            <a:endParaRPr lang="en-US" dirty="0">
              <a:effectLst>
                <a:outerShdw blurRad="38100" dist="38100" dir="2700000" algn="tl">
                  <a:srgbClr val="000000"/>
                </a:outerShdw>
              </a:effectLst>
              <a:cs typeface="+mn-cs"/>
            </a:endParaRPr>
          </a:p>
        </p:txBody>
      </p:sp>
      <p:pic>
        <p:nvPicPr>
          <p:cNvPr id="11272" name="Picture 4" descr="http://humberstonetraining.co.uk/images/Tired_Driver.JPG"/>
          <p:cNvPicPr>
            <a:picLocks noChangeAspect="1" noChangeArrowheads="1"/>
          </p:cNvPicPr>
          <p:nvPr/>
        </p:nvPicPr>
        <p:blipFill>
          <a:blip r:embed="rId4" cstate="print"/>
          <a:srcRect/>
          <a:stretch>
            <a:fillRect/>
          </a:stretch>
        </p:blipFill>
        <p:spPr bwMode="auto">
          <a:xfrm>
            <a:off x="2195736" y="3789040"/>
            <a:ext cx="2703634" cy="1428750"/>
          </a:xfrm>
          <a:prstGeom prst="rect">
            <a:avLst/>
          </a:prstGeom>
          <a:noFill/>
          <a:ln w="9525">
            <a:noFill/>
            <a:miter lim="800000"/>
            <a:headEnd/>
            <a:tailEnd/>
          </a:ln>
        </p:spPr>
      </p:pic>
      <p:pic>
        <p:nvPicPr>
          <p:cNvPr id="11273" name="Picture 6" descr="http://cache1.asset-cache.net/xc/81502793.jpg?v=1&amp;c=IWSAsset&amp;k=2&amp;d=77BFBA49EF8789215ABF3343C02EA548F7A9F888B7EF96B11ABF98AA6E9CDF6F0377B776FCCE3A43E30A760B0D811297"/>
          <p:cNvPicPr>
            <a:picLocks noChangeAspect="1" noChangeArrowheads="1"/>
          </p:cNvPicPr>
          <p:nvPr/>
        </p:nvPicPr>
        <p:blipFill>
          <a:blip r:embed="rId5" cstate="print"/>
          <a:srcRect/>
          <a:stretch>
            <a:fillRect/>
          </a:stretch>
        </p:blipFill>
        <p:spPr bwMode="auto">
          <a:xfrm>
            <a:off x="5508104" y="3789040"/>
            <a:ext cx="2527788" cy="1428750"/>
          </a:xfrm>
          <a:prstGeom prst="rect">
            <a:avLst/>
          </a:prstGeom>
          <a:noFill/>
          <a:ln w="9525">
            <a:noFill/>
            <a:miter lim="800000"/>
            <a:headEnd/>
            <a:tailEnd/>
          </a:ln>
        </p:spPr>
      </p:pic>
      <p:sp>
        <p:nvSpPr>
          <p:cNvPr id="14" name="Content Placeholder 13"/>
          <p:cNvSpPr>
            <a:spLocks noGrp="1"/>
          </p:cNvSpPr>
          <p:nvPr>
            <p:ph idx="1"/>
          </p:nvPr>
        </p:nvSpPr>
        <p:spPr>
          <a:xfrm>
            <a:off x="1208943" y="1500188"/>
            <a:ext cx="8642838" cy="1071562"/>
          </a:xfrm>
        </p:spPr>
        <p:txBody>
          <a:bodyPr/>
          <a:lstStyle/>
          <a:p>
            <a:pPr marL="627063" lvl="1" indent="84138">
              <a:spcAft>
                <a:spcPts val="600"/>
              </a:spcAft>
              <a:buClr>
                <a:schemeClr val="bg1"/>
              </a:buClr>
              <a:defRPr/>
            </a:pPr>
            <a:r>
              <a:rPr lang="en-GB" dirty="0" smtClean="0">
                <a:solidFill>
                  <a:schemeClr val="bg1"/>
                </a:solidFill>
              </a:rPr>
              <a:t> Sets maximum driving hours and minimum rest for            	drivers of vehicles over 3.5</a:t>
            </a:r>
          </a:p>
          <a:p>
            <a:pPr marL="627063" lvl="1" indent="84138">
              <a:buClr>
                <a:schemeClr val="bg1"/>
              </a:buClr>
              <a:defRPr/>
            </a:pPr>
            <a:r>
              <a:rPr lang="en-GB" dirty="0" smtClean="0">
                <a:solidFill>
                  <a:schemeClr val="bg1"/>
                </a:solidFill>
              </a:rPr>
              <a:t>  Vital to improve road safety and working conditions   	</a:t>
            </a:r>
          </a:p>
          <a:p>
            <a:pPr marL="627063" lvl="1" indent="84138">
              <a:buClr>
                <a:schemeClr val="bg1"/>
              </a:buClr>
              <a:defRPr/>
            </a:pPr>
            <a:r>
              <a:rPr lang="en-GB" dirty="0" smtClean="0">
                <a:solidFill>
                  <a:schemeClr val="bg1"/>
                </a:solidFill>
              </a:rPr>
              <a:t>  Vital for fair competition between drivers of             	different EU countries.</a:t>
            </a:r>
          </a:p>
          <a:p>
            <a:pPr marL="627063" lvl="1" indent="84138">
              <a:defRPr/>
            </a:pPr>
            <a:endParaRPr lang="en-GB" dirty="0" smtClean="0">
              <a:solidFill>
                <a:schemeClr val="bg1"/>
              </a:solidFill>
            </a:endParaRPr>
          </a:p>
          <a:p>
            <a:pPr>
              <a:defRPr/>
            </a:pPr>
            <a:endParaRPr lang="en-US" dirty="0"/>
          </a:p>
        </p:txBody>
      </p:sp>
      <p:pic>
        <p:nvPicPr>
          <p:cNvPr id="11275" name="Picture 8" descr="http://www.transportsfriend.org/images/tacho/icon_rest.gif"/>
          <p:cNvPicPr>
            <a:picLocks noChangeAspect="1" noChangeArrowheads="1"/>
          </p:cNvPicPr>
          <p:nvPr/>
        </p:nvPicPr>
        <p:blipFill>
          <a:blip r:embed="rId6" cstate="print"/>
          <a:srcRect/>
          <a:stretch>
            <a:fillRect/>
          </a:stretch>
        </p:blipFill>
        <p:spPr bwMode="auto">
          <a:xfrm>
            <a:off x="483577" y="5429250"/>
            <a:ext cx="1082920" cy="1143000"/>
          </a:xfrm>
          <a:prstGeom prst="rect">
            <a:avLst/>
          </a:prstGeom>
          <a:noFill/>
          <a:ln w="9525">
            <a:noFill/>
            <a:miter lim="800000"/>
            <a:headEnd/>
            <a:tailEnd/>
          </a:ln>
        </p:spPr>
      </p:pic>
      <p:pic>
        <p:nvPicPr>
          <p:cNvPr id="11276" name="Picture 10" descr="http://www.timil.com/tda/hammers.gif"/>
          <p:cNvPicPr>
            <a:picLocks noChangeAspect="1" noChangeArrowheads="1"/>
          </p:cNvPicPr>
          <p:nvPr/>
        </p:nvPicPr>
        <p:blipFill>
          <a:blip r:embed="rId7" cstate="print"/>
          <a:srcRect/>
          <a:stretch>
            <a:fillRect/>
          </a:stretch>
        </p:blipFill>
        <p:spPr bwMode="auto">
          <a:xfrm>
            <a:off x="483577" y="4143376"/>
            <a:ext cx="1055077" cy="1000125"/>
          </a:xfrm>
          <a:prstGeom prst="rect">
            <a:avLst/>
          </a:prstGeom>
          <a:noFill/>
          <a:ln w="9525">
            <a:noFill/>
            <a:miter lim="800000"/>
            <a:headEnd/>
            <a:tailEnd/>
          </a:ln>
        </p:spPr>
      </p:pic>
      <p:pic>
        <p:nvPicPr>
          <p:cNvPr id="11277" name="Picture 12" descr="http://www.minibusclub.co.uk/site-resources/images/icon_driving-time.gif"/>
          <p:cNvPicPr>
            <a:picLocks noChangeAspect="1" noChangeArrowheads="1"/>
          </p:cNvPicPr>
          <p:nvPr/>
        </p:nvPicPr>
        <p:blipFill>
          <a:blip r:embed="rId8" cstate="print"/>
          <a:srcRect/>
          <a:stretch>
            <a:fillRect/>
          </a:stretch>
        </p:blipFill>
        <p:spPr bwMode="auto">
          <a:xfrm>
            <a:off x="351692" y="3000375"/>
            <a:ext cx="1318846" cy="857250"/>
          </a:xfrm>
          <a:prstGeom prst="rect">
            <a:avLst/>
          </a:prstGeom>
          <a:noFill/>
          <a:ln w="9525">
            <a:noFill/>
            <a:miter lim="800000"/>
            <a:headEnd/>
            <a:tailEnd/>
          </a:ln>
        </p:spPr>
      </p:pic>
      <p:sp>
        <p:nvSpPr>
          <p:cNvPr id="15" name="Rectangle 14"/>
          <p:cNvSpPr/>
          <p:nvPr/>
        </p:nvSpPr>
        <p:spPr>
          <a:xfrm>
            <a:off x="1475656" y="5373216"/>
            <a:ext cx="7992888" cy="1311128"/>
          </a:xfrm>
          <a:prstGeom prst="rect">
            <a:avLst/>
          </a:prstGeom>
        </p:spPr>
        <p:txBody>
          <a:bodyPr wrap="square">
            <a:spAutoFit/>
          </a:bodyPr>
          <a:lstStyle/>
          <a:p>
            <a:pPr lvl="1">
              <a:spcAft>
                <a:spcPts val="0"/>
              </a:spcAft>
              <a:buClr>
                <a:srgbClr val="FFFF00"/>
              </a:buClr>
            </a:pPr>
            <a:r>
              <a:rPr lang="en-GB" dirty="0" smtClean="0"/>
              <a:t> </a:t>
            </a:r>
            <a:r>
              <a:rPr lang="en-GB" dirty="0" smtClean="0">
                <a:solidFill>
                  <a:srgbClr val="FFFF00"/>
                </a:solidFill>
              </a:rPr>
              <a:t>Less flexibility for drivers and companies to accommodate their own needs and work life balance</a:t>
            </a:r>
          </a:p>
          <a:p>
            <a:pPr lvl="1">
              <a:spcAft>
                <a:spcPts val="0"/>
              </a:spcAft>
              <a:buClr>
                <a:srgbClr val="FFFF00"/>
              </a:buClr>
            </a:pPr>
            <a:r>
              <a:rPr lang="en-GB" dirty="0" smtClean="0">
                <a:solidFill>
                  <a:srgbClr val="FFFF00"/>
                </a:solidFill>
              </a:rPr>
              <a:t> Lack of suitable rest facilities </a:t>
            </a: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700" y="214313"/>
            <a:ext cx="6972300" cy="914400"/>
          </a:xfrm>
        </p:spPr>
        <p:txBody>
          <a:bodyPr/>
          <a:lstStyle/>
          <a:p>
            <a:pPr algn="l">
              <a:defRPr/>
            </a:pPr>
            <a:r>
              <a:rPr lang="en-GB" dirty="0" smtClean="0"/>
              <a:t>The EU Enforcement Problem</a:t>
            </a:r>
            <a:endParaRPr lang="en-US" dirty="0"/>
          </a:p>
        </p:txBody>
      </p:sp>
      <p:sp>
        <p:nvSpPr>
          <p:cNvPr id="3" name="Content Placeholder 2"/>
          <p:cNvSpPr>
            <a:spLocks noGrp="1"/>
          </p:cNvSpPr>
          <p:nvPr>
            <p:ph idx="1"/>
          </p:nvPr>
        </p:nvSpPr>
        <p:spPr>
          <a:xfrm>
            <a:off x="219808" y="1643063"/>
            <a:ext cx="8581292" cy="4800600"/>
          </a:xfrm>
        </p:spPr>
        <p:txBody>
          <a:bodyPr/>
          <a:lstStyle/>
          <a:p>
            <a:pPr>
              <a:buClr>
                <a:srgbClr val="FFFF00"/>
              </a:buClr>
            </a:pPr>
            <a:r>
              <a:rPr lang="en-GB" smtClean="0"/>
              <a:t> </a:t>
            </a:r>
            <a:r>
              <a:rPr lang="en-GB" smtClean="0">
                <a:solidFill>
                  <a:srgbClr val="FFFF00"/>
                </a:solidFill>
              </a:rPr>
              <a:t>A COMMON REGULATORY FRAMEWORK</a:t>
            </a:r>
          </a:p>
          <a:p>
            <a:endParaRPr lang="en-GB" smtClean="0"/>
          </a:p>
          <a:p>
            <a:endParaRPr lang="en-GB" smtClean="0"/>
          </a:p>
          <a:p>
            <a:endParaRPr lang="en-GB" smtClean="0"/>
          </a:p>
          <a:p>
            <a:endParaRPr lang="en-GB" smtClean="0"/>
          </a:p>
          <a:p>
            <a:endParaRPr lang="en-GB" smtClean="0"/>
          </a:p>
          <a:p>
            <a:endParaRPr lang="en-GB" smtClean="0"/>
          </a:p>
          <a:p>
            <a:endParaRPr lang="en-GB" sz="2400" smtClean="0">
              <a:solidFill>
                <a:srgbClr val="FFFF00"/>
              </a:solidFill>
            </a:endParaRPr>
          </a:p>
          <a:p>
            <a:pPr>
              <a:buClr>
                <a:srgbClr val="FFFF00"/>
              </a:buClr>
            </a:pPr>
            <a:r>
              <a:rPr lang="en-GB" sz="2400" smtClean="0">
                <a:solidFill>
                  <a:srgbClr val="FFFF00"/>
                </a:solidFill>
              </a:rPr>
              <a:t>BUT A FRAGMENTED ENFORCEMENT SPACE. </a:t>
            </a:r>
            <a:endParaRPr lang="en-US" sz="2400" smtClean="0">
              <a:solidFill>
                <a:srgbClr val="FFFF00"/>
              </a:solidFill>
            </a:endParaRPr>
          </a:p>
        </p:txBody>
      </p:sp>
      <p:sp>
        <p:nvSpPr>
          <p:cNvPr id="5" name="Footer Placeholder 4"/>
          <p:cNvSpPr>
            <a:spLocks noGrp="1"/>
          </p:cNvSpPr>
          <p:nvPr>
            <p:ph type="ftr" sz="quarter" idx="11"/>
          </p:nvPr>
        </p:nvSpPr>
        <p:spPr/>
        <p:txBody>
          <a:bodyPr/>
          <a:lstStyle/>
          <a:p>
            <a:pPr>
              <a:defRPr/>
            </a:pPr>
            <a:r>
              <a:rPr lang="en-US" smtClean="0"/>
              <a:t> </a:t>
            </a:r>
            <a:endParaRPr lang="en-US"/>
          </a:p>
        </p:txBody>
      </p:sp>
      <p:sp>
        <p:nvSpPr>
          <p:cNvPr id="6" name="Slide Number Placeholder 5"/>
          <p:cNvSpPr>
            <a:spLocks noGrp="1"/>
          </p:cNvSpPr>
          <p:nvPr>
            <p:ph type="sldNum" sz="quarter" idx="12"/>
          </p:nvPr>
        </p:nvSpPr>
        <p:spPr/>
        <p:txBody>
          <a:bodyPr/>
          <a:lstStyle/>
          <a:p>
            <a:pPr>
              <a:defRPr/>
            </a:pPr>
            <a:fld id="{38CB2719-2884-4BFC-B1C0-B6900FA659D5}" type="slidenum">
              <a:rPr lang="en-US" smtClean="0"/>
              <a:pPr>
                <a:defRPr/>
              </a:pPr>
              <a:t>15</a:t>
            </a:fld>
            <a:endParaRPr lang="en-US"/>
          </a:p>
        </p:txBody>
      </p:sp>
      <p:pic>
        <p:nvPicPr>
          <p:cNvPr id="15367" name="Picture 2" descr="Europe_Flag_map_by_lg_studio"/>
          <p:cNvPicPr>
            <a:picLocks noChangeAspect="1" noChangeArrowheads="1"/>
          </p:cNvPicPr>
          <p:nvPr/>
        </p:nvPicPr>
        <p:blipFill>
          <a:blip r:embed="rId2" cstate="print"/>
          <a:srcRect/>
          <a:stretch>
            <a:fillRect/>
          </a:stretch>
        </p:blipFill>
        <p:spPr bwMode="auto">
          <a:xfrm>
            <a:off x="1340828" y="2500313"/>
            <a:ext cx="5868865" cy="3459162"/>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sz="3600" dirty="0" smtClean="0"/>
              <a:t>Problems with Driving and Rest Time Rules Enforcement</a:t>
            </a:r>
            <a:endParaRPr lang="en-US" dirty="0" smtClean="0"/>
          </a:p>
        </p:txBody>
      </p:sp>
      <p:sp>
        <p:nvSpPr>
          <p:cNvPr id="3" name="Content Placeholder 2"/>
          <p:cNvSpPr>
            <a:spLocks noGrp="1"/>
          </p:cNvSpPr>
          <p:nvPr>
            <p:ph idx="1"/>
          </p:nvPr>
        </p:nvSpPr>
        <p:spPr>
          <a:xfrm>
            <a:off x="0" y="1412776"/>
            <a:ext cx="9144000" cy="4800600"/>
          </a:xfrm>
        </p:spPr>
        <p:txBody>
          <a:bodyPr/>
          <a:lstStyle/>
          <a:p>
            <a:pPr lvl="1">
              <a:spcAft>
                <a:spcPts val="0"/>
              </a:spcAft>
            </a:pPr>
            <a:r>
              <a:rPr lang="en-GB" sz="3600" dirty="0" smtClean="0"/>
              <a:t>Too many national &amp; regional interpretations &amp; enforcement practices.</a:t>
            </a:r>
          </a:p>
          <a:p>
            <a:pPr lvl="1">
              <a:spcAft>
                <a:spcPts val="0"/>
              </a:spcAft>
            </a:pPr>
            <a:r>
              <a:rPr lang="en-US" sz="3600" dirty="0" smtClean="0"/>
              <a:t>Non-recognition of national tolerances or exemptions.</a:t>
            </a:r>
          </a:p>
          <a:p>
            <a:pPr lvl="1">
              <a:spcAft>
                <a:spcPts val="0"/>
              </a:spcAft>
            </a:pPr>
            <a:r>
              <a:rPr lang="en-GB" sz="3600" dirty="0" smtClean="0"/>
              <a:t>Variable quality of enforcement. </a:t>
            </a:r>
          </a:p>
          <a:p>
            <a:pPr lvl="1">
              <a:spcAft>
                <a:spcPts val="0"/>
              </a:spcAft>
            </a:pPr>
            <a:r>
              <a:rPr lang="en-GB" sz="3600" dirty="0" smtClean="0"/>
              <a:t>Arbitrary / unfair enforcement and sanctioning policies.</a:t>
            </a:r>
          </a:p>
          <a:p>
            <a:pPr lvl="2">
              <a:lnSpc>
                <a:spcPct val="85000"/>
              </a:lnSpc>
              <a:buNone/>
              <a:defRPr/>
            </a:pPr>
            <a:endParaRPr lang="en-GB" sz="2800" dirty="0" smtClean="0"/>
          </a:p>
          <a:p>
            <a:pPr lvl="1"/>
            <a:endParaRPr lang="en-GB" sz="2600" dirty="0" smtClean="0">
              <a:solidFill>
                <a:schemeClr val="bg1"/>
              </a:solidFill>
            </a:endParaRPr>
          </a:p>
          <a:p>
            <a:pPr>
              <a:buFont typeface="Wingdings" pitchFamily="2" charset="2"/>
              <a:buNone/>
            </a:pPr>
            <a:endParaRPr lang="en-GB" dirty="0" smtClean="0"/>
          </a:p>
        </p:txBody>
      </p:sp>
      <p:sp>
        <p:nvSpPr>
          <p:cNvPr id="5" name="Footer Placeholder 4"/>
          <p:cNvSpPr>
            <a:spLocks noGrp="1"/>
          </p:cNvSpPr>
          <p:nvPr>
            <p:ph type="ftr" sz="quarter" idx="11"/>
          </p:nvPr>
        </p:nvSpPr>
        <p:spPr/>
        <p:txBody>
          <a:bodyPr/>
          <a:lstStyle/>
          <a:p>
            <a:pPr>
              <a:defRPr/>
            </a:pPr>
            <a:r>
              <a:rPr lang="en-US" dirty="0" smtClean="0"/>
              <a:t> </a:t>
            </a:r>
            <a:endParaRPr lang="en-US" dirty="0"/>
          </a:p>
        </p:txBody>
      </p:sp>
      <p:sp>
        <p:nvSpPr>
          <p:cNvPr id="6" name="Slide Number Placeholder 5"/>
          <p:cNvSpPr>
            <a:spLocks noGrp="1"/>
          </p:cNvSpPr>
          <p:nvPr>
            <p:ph type="sldNum" sz="quarter" idx="12"/>
          </p:nvPr>
        </p:nvSpPr>
        <p:spPr/>
        <p:txBody>
          <a:bodyPr/>
          <a:lstStyle/>
          <a:p>
            <a:pPr>
              <a:defRPr/>
            </a:pPr>
            <a:fld id="{689195B1-38D9-4EED-9256-B842C9420018}" type="slidenum">
              <a:rPr lang="en-US" smtClean="0"/>
              <a:pPr>
                <a:defRPr/>
              </a:pPr>
              <a:t>16</a:t>
            </a:fld>
            <a:endParaRPr lang="en-US"/>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4" name="Picture 11" descr="Lens4"/>
          <p:cNvPicPr>
            <a:picLocks noChangeAspect="1" noChangeArrowheads="1"/>
          </p:cNvPicPr>
          <p:nvPr/>
        </p:nvPicPr>
        <p:blipFill>
          <a:blip r:embed="rId3" cstate="print"/>
          <a:srcRect/>
          <a:stretch>
            <a:fillRect/>
          </a:stretch>
        </p:blipFill>
        <p:spPr bwMode="auto">
          <a:xfrm>
            <a:off x="395536" y="4509120"/>
            <a:ext cx="2325565" cy="2085655"/>
          </a:xfrm>
          <a:prstGeom prst="rect">
            <a:avLst/>
          </a:prstGeom>
          <a:noFill/>
          <a:ln w="9525">
            <a:noFill/>
            <a:miter lim="800000"/>
            <a:headEnd/>
            <a:tailEnd/>
          </a:ln>
        </p:spPr>
      </p:pic>
      <p:sp>
        <p:nvSpPr>
          <p:cNvPr id="6147" name="Footer Placeholder 4"/>
          <p:cNvSpPr>
            <a:spLocks noGrp="1"/>
          </p:cNvSpPr>
          <p:nvPr>
            <p:ph type="ftr" sz="quarter" idx="11"/>
          </p:nvPr>
        </p:nvSpPr>
        <p:spPr/>
        <p:txBody>
          <a:bodyPr/>
          <a:lstStyle/>
          <a:p>
            <a:pPr>
              <a:defRPr/>
            </a:pPr>
            <a:r>
              <a:rPr lang="en-US" smtClean="0"/>
              <a:t> </a:t>
            </a:r>
          </a:p>
        </p:txBody>
      </p:sp>
      <p:sp>
        <p:nvSpPr>
          <p:cNvPr id="6148" name="Slide Number Placeholder 5"/>
          <p:cNvSpPr>
            <a:spLocks noGrp="1"/>
          </p:cNvSpPr>
          <p:nvPr>
            <p:ph type="sldNum" sz="quarter" idx="12"/>
          </p:nvPr>
        </p:nvSpPr>
        <p:spPr/>
        <p:txBody>
          <a:bodyPr/>
          <a:lstStyle/>
          <a:p>
            <a:pPr>
              <a:defRPr/>
            </a:pPr>
            <a:fld id="{35710B28-9ED7-4C06-8DBD-D97D8CD6D45A}" type="slidenum">
              <a:rPr lang="en-US" smtClean="0"/>
              <a:pPr>
                <a:defRPr/>
              </a:pPr>
              <a:t>17</a:t>
            </a:fld>
            <a:endParaRPr lang="en-US" smtClean="0"/>
          </a:p>
        </p:txBody>
      </p:sp>
      <p:pic>
        <p:nvPicPr>
          <p:cNvPr id="6149" name="Picture 7" descr="EU+-+flags"/>
          <p:cNvPicPr>
            <a:picLocks noChangeAspect="1" noChangeArrowheads="1"/>
          </p:cNvPicPr>
          <p:nvPr/>
        </p:nvPicPr>
        <p:blipFill>
          <a:blip r:embed="rId4" cstate="print"/>
          <a:srcRect/>
          <a:stretch>
            <a:fillRect/>
          </a:stretch>
        </p:blipFill>
        <p:spPr bwMode="auto">
          <a:xfrm>
            <a:off x="6228184" y="4509120"/>
            <a:ext cx="2694230" cy="2162744"/>
          </a:xfrm>
          <a:prstGeom prst="rect">
            <a:avLst/>
          </a:prstGeom>
          <a:noFill/>
          <a:ln w="9525">
            <a:noFill/>
            <a:miter lim="800000"/>
            <a:headEnd/>
            <a:tailEnd/>
          </a:ln>
        </p:spPr>
      </p:pic>
      <p:sp>
        <p:nvSpPr>
          <p:cNvPr id="436226" name="Rectangle 2"/>
          <p:cNvSpPr>
            <a:spLocks noGrp="1" noChangeArrowheads="1"/>
          </p:cNvSpPr>
          <p:nvPr>
            <p:ph type="title"/>
          </p:nvPr>
        </p:nvSpPr>
        <p:spPr/>
        <p:txBody>
          <a:bodyPr/>
          <a:lstStyle/>
          <a:p>
            <a:pPr eaLnBrk="1" hangingPunct="1">
              <a:defRPr/>
            </a:pPr>
            <a:r>
              <a:rPr lang="en-GB" dirty="0" smtClean="0"/>
              <a:t>Enforcing EU Social Rules</a:t>
            </a:r>
            <a:endParaRPr lang="en-US" dirty="0" smtClean="0"/>
          </a:p>
        </p:txBody>
      </p:sp>
      <p:sp>
        <p:nvSpPr>
          <p:cNvPr id="436227" name="Rectangle 3"/>
          <p:cNvSpPr>
            <a:spLocks noGrp="1" noChangeArrowheads="1"/>
          </p:cNvSpPr>
          <p:nvPr>
            <p:ph type="body" idx="1"/>
          </p:nvPr>
        </p:nvSpPr>
        <p:spPr>
          <a:xfrm>
            <a:off x="153835" y="1428736"/>
            <a:ext cx="8581292" cy="4800600"/>
          </a:xfrm>
        </p:spPr>
        <p:txBody>
          <a:bodyPr/>
          <a:lstStyle/>
          <a:p>
            <a:pPr eaLnBrk="1" hangingPunct="1">
              <a:lnSpc>
                <a:spcPct val="95000"/>
              </a:lnSpc>
              <a:buClr>
                <a:srgbClr val="FFFF00"/>
              </a:buClr>
              <a:defRPr/>
            </a:pPr>
            <a:r>
              <a:rPr lang="en-GB" dirty="0" smtClean="0">
                <a:solidFill>
                  <a:srgbClr val="FFFF00"/>
                </a:solidFill>
              </a:rPr>
              <a:t>EU Enforcement Directive </a:t>
            </a:r>
            <a:r>
              <a:rPr lang="en-US" dirty="0" smtClean="0">
                <a:solidFill>
                  <a:srgbClr val="FFFF00"/>
                </a:solidFill>
              </a:rPr>
              <a:t>2006/22/EC </a:t>
            </a:r>
            <a:endParaRPr lang="en-GB" dirty="0" smtClean="0">
              <a:solidFill>
                <a:srgbClr val="FFFF00"/>
              </a:solidFill>
            </a:endParaRPr>
          </a:p>
          <a:p>
            <a:pPr lvl="1" eaLnBrk="1" hangingPunct="1">
              <a:lnSpc>
                <a:spcPct val="95000"/>
              </a:lnSpc>
              <a:buClr>
                <a:schemeClr val="bg1"/>
              </a:buClr>
              <a:defRPr/>
            </a:pPr>
            <a:r>
              <a:rPr lang="en-US" sz="2000" dirty="0" smtClean="0">
                <a:solidFill>
                  <a:schemeClr val="bg1"/>
                </a:solidFill>
              </a:rPr>
              <a:t>Minimum requirements for enforcing driving and rest time rules </a:t>
            </a:r>
          </a:p>
          <a:p>
            <a:pPr lvl="1" eaLnBrk="1" hangingPunct="1">
              <a:lnSpc>
                <a:spcPct val="95000"/>
              </a:lnSpc>
              <a:buClr>
                <a:schemeClr val="bg1"/>
              </a:buClr>
              <a:defRPr/>
            </a:pPr>
            <a:r>
              <a:rPr lang="en-US" sz="2000" dirty="0" smtClean="0">
                <a:solidFill>
                  <a:schemeClr val="bg1"/>
                </a:solidFill>
              </a:rPr>
              <a:t>Committee and co-operation between Member States</a:t>
            </a:r>
          </a:p>
          <a:p>
            <a:pPr lvl="2" eaLnBrk="1" hangingPunct="1">
              <a:lnSpc>
                <a:spcPct val="95000"/>
              </a:lnSpc>
              <a:buClr>
                <a:srgbClr val="FFFF00"/>
              </a:buClr>
              <a:defRPr/>
            </a:pPr>
            <a:r>
              <a:rPr lang="en-US" dirty="0" smtClean="0">
                <a:solidFill>
                  <a:srgbClr val="FFFF00"/>
                </a:solidFill>
              </a:rPr>
              <a:t>Promote a common approach to rule interpretations,                           enforcement and categorization of infringements,</a:t>
            </a:r>
          </a:p>
          <a:p>
            <a:pPr lvl="2" eaLnBrk="1" hangingPunct="1">
              <a:lnSpc>
                <a:spcPct val="95000"/>
              </a:lnSpc>
              <a:buClr>
                <a:srgbClr val="FFFF00"/>
              </a:buClr>
              <a:defRPr/>
            </a:pPr>
            <a:r>
              <a:rPr lang="en-US" dirty="0" smtClean="0">
                <a:solidFill>
                  <a:srgbClr val="FFFF00"/>
                </a:solidFill>
              </a:rPr>
              <a:t>Produce official statistical reports on enforcement and compliance. </a:t>
            </a:r>
          </a:p>
          <a:p>
            <a:pPr lvl="2" eaLnBrk="1" hangingPunct="1">
              <a:lnSpc>
                <a:spcPct val="95000"/>
              </a:lnSpc>
              <a:buClr>
                <a:srgbClr val="FFFF00"/>
              </a:buClr>
              <a:defRPr/>
            </a:pPr>
            <a:r>
              <a:rPr lang="en-GB" dirty="0" smtClean="0">
                <a:solidFill>
                  <a:srgbClr val="FFFF00"/>
                </a:solidFill>
              </a:rPr>
              <a:t>The IRU is an active observer to this Committee</a:t>
            </a:r>
            <a:endParaRPr lang="en-US" dirty="0" smtClean="0">
              <a:solidFill>
                <a:srgbClr val="FFFF00"/>
              </a:solidFill>
            </a:endParaRPr>
          </a:p>
          <a:p>
            <a:pPr lvl="1" eaLnBrk="1" hangingPunct="1">
              <a:lnSpc>
                <a:spcPct val="95000"/>
              </a:lnSpc>
              <a:defRPr/>
            </a:pPr>
            <a:endParaRPr lang="en-US" sz="1800" dirty="0" smtClean="0"/>
          </a:p>
        </p:txBody>
      </p:sp>
      <p:pic>
        <p:nvPicPr>
          <p:cNvPr id="6152" name="Picture 5" descr="3575-EasyTac"/>
          <p:cNvPicPr>
            <a:picLocks noChangeAspect="1" noChangeArrowheads="1"/>
          </p:cNvPicPr>
          <p:nvPr/>
        </p:nvPicPr>
        <p:blipFill>
          <a:blip r:embed="rId5" cstate="print"/>
          <a:srcRect/>
          <a:stretch>
            <a:fillRect/>
          </a:stretch>
        </p:blipFill>
        <p:spPr bwMode="auto">
          <a:xfrm>
            <a:off x="7473482" y="2420888"/>
            <a:ext cx="1670518" cy="1214446"/>
          </a:xfrm>
          <a:prstGeom prst="rect">
            <a:avLst/>
          </a:prstGeom>
          <a:noFill/>
          <a:ln w="9525">
            <a:noFill/>
            <a:miter lim="800000"/>
            <a:headEnd/>
            <a:tailEnd/>
          </a:ln>
        </p:spPr>
      </p:pic>
      <p:pic>
        <p:nvPicPr>
          <p:cNvPr id="6153" name="Picture 9" descr="ccround"/>
          <p:cNvPicPr>
            <a:picLocks noChangeAspect="1" noChangeArrowheads="1"/>
          </p:cNvPicPr>
          <p:nvPr/>
        </p:nvPicPr>
        <p:blipFill>
          <a:blip r:embed="rId6" cstate="print"/>
          <a:srcRect/>
          <a:stretch>
            <a:fillRect/>
          </a:stretch>
        </p:blipFill>
        <p:spPr bwMode="auto">
          <a:xfrm>
            <a:off x="3275856" y="4509120"/>
            <a:ext cx="2376264" cy="2104705"/>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404664"/>
            <a:ext cx="7932662" cy="914400"/>
          </a:xfrm>
        </p:spPr>
        <p:txBody>
          <a:bodyPr/>
          <a:lstStyle/>
          <a:p>
            <a:pPr>
              <a:defRPr/>
            </a:pPr>
            <a:r>
              <a:rPr lang="en-GB" sz="2800" dirty="0" smtClean="0"/>
              <a:t>EU Enforcement Committee:</a:t>
            </a:r>
            <a:br>
              <a:rPr lang="en-GB" sz="2800" dirty="0" smtClean="0"/>
            </a:br>
            <a:r>
              <a:rPr lang="en-GB" sz="2800" dirty="0" smtClean="0"/>
              <a:t> Guidance, Decisions, Recommendations</a:t>
            </a:r>
            <a:r>
              <a:rPr lang="en-GB" sz="3600" dirty="0" smtClean="0"/>
              <a:t/>
            </a:r>
            <a:br>
              <a:rPr lang="en-GB" sz="3600" dirty="0" smtClean="0"/>
            </a:br>
            <a:endParaRPr lang="en-US" dirty="0"/>
          </a:p>
        </p:txBody>
      </p:sp>
      <p:sp>
        <p:nvSpPr>
          <p:cNvPr id="3" name="Content Placeholder 2"/>
          <p:cNvSpPr>
            <a:spLocks noGrp="1"/>
          </p:cNvSpPr>
          <p:nvPr>
            <p:ph idx="1"/>
          </p:nvPr>
        </p:nvSpPr>
        <p:spPr>
          <a:xfrm>
            <a:off x="-468560" y="1484784"/>
            <a:ext cx="9828584" cy="4800600"/>
          </a:xfrm>
        </p:spPr>
        <p:txBody>
          <a:bodyPr/>
          <a:lstStyle/>
          <a:p>
            <a:pPr lvl="1">
              <a:spcAft>
                <a:spcPts val="600"/>
              </a:spcAft>
              <a:buClr>
                <a:srgbClr val="DD9F19"/>
              </a:buClr>
            </a:pPr>
            <a:r>
              <a:rPr lang="en-US" sz="2000" b="1" dirty="0" smtClean="0">
                <a:effectLst>
                  <a:outerShdw blurRad="38100" dist="38100" dir="2700000" algn="tl">
                    <a:srgbClr val="000000"/>
                  </a:outerShdw>
                </a:effectLst>
                <a:hlinkClick r:id="rId3" action="ppaction://hlinkfile" tooltip="GUIDANCE NOTE 1"/>
              </a:rPr>
              <a:t>GUIDANCE NOTE 1</a:t>
            </a:r>
            <a:r>
              <a:rPr lang="en-US" sz="2000" b="1" dirty="0" smtClean="0">
                <a:effectLst>
                  <a:outerShdw blurRad="38100" dist="38100" dir="2700000" algn="tl">
                    <a:srgbClr val="000000"/>
                  </a:outerShdw>
                </a:effectLst>
              </a:rPr>
              <a:t> </a:t>
            </a:r>
            <a:r>
              <a:rPr lang="en-US" sz="2000" dirty="0" smtClean="0">
                <a:solidFill>
                  <a:schemeClr val="bg1"/>
                </a:solidFill>
                <a:effectLst>
                  <a:outerShdw blurRad="38100" dist="38100" dir="2700000" algn="tl">
                    <a:srgbClr val="000000"/>
                  </a:outerShdw>
                </a:effectLst>
              </a:rPr>
              <a:t>Exceptional deviation to find a suitable stopping place</a:t>
            </a:r>
          </a:p>
          <a:p>
            <a:pPr lvl="1">
              <a:spcAft>
                <a:spcPts val="600"/>
              </a:spcAft>
              <a:buClr>
                <a:srgbClr val="DD9F19"/>
              </a:buClr>
            </a:pPr>
            <a:r>
              <a:rPr lang="en-US" sz="2000" b="1" dirty="0" smtClean="0">
                <a:effectLst>
                  <a:outerShdw blurRad="38100" dist="38100" dir="2700000" algn="tl">
                    <a:srgbClr val="000000"/>
                  </a:outerShdw>
                </a:effectLst>
                <a:hlinkClick r:id="rId4" action="ppaction://hlinkfile" tooltip="GUIDANCE NOTE 2"/>
              </a:rPr>
              <a:t>GUIDANCE NOTE </a:t>
            </a:r>
            <a:r>
              <a:rPr lang="en-US" sz="2000" dirty="0" smtClean="0">
                <a:solidFill>
                  <a:schemeClr val="bg1"/>
                </a:solidFill>
                <a:effectLst>
                  <a:outerShdw blurRad="38100" dist="38100" dir="2700000" algn="tl">
                    <a:srgbClr val="000000"/>
                  </a:outerShdw>
                </a:effectLst>
              </a:rPr>
              <a:t>Recording driver's travelling time</a:t>
            </a:r>
          </a:p>
          <a:p>
            <a:pPr lvl="1">
              <a:spcAft>
                <a:spcPts val="600"/>
              </a:spcAft>
              <a:buClr>
                <a:srgbClr val="DD9F19"/>
              </a:buClr>
            </a:pPr>
            <a:r>
              <a:rPr lang="en-US" sz="2000" b="1" dirty="0" smtClean="0">
                <a:solidFill>
                  <a:schemeClr val="bg1"/>
                </a:solidFill>
                <a:effectLst>
                  <a:outerShdw blurRad="38100" dist="38100" dir="2700000" algn="tl">
                    <a:srgbClr val="000000"/>
                  </a:outerShdw>
                </a:effectLst>
                <a:hlinkClick r:id="rId5" action="ppaction://hlinkfile" tooltip="GUIDANCE NOTE 3"/>
              </a:rPr>
              <a:t>GUIDANCE NOTE 3</a:t>
            </a:r>
            <a:r>
              <a:rPr lang="en-US" sz="2000" b="1" dirty="0" smtClean="0">
                <a:solidFill>
                  <a:schemeClr val="bg1"/>
                </a:solidFill>
                <a:effectLst>
                  <a:outerShdw blurRad="38100" dist="38100" dir="2700000" algn="tl">
                    <a:srgbClr val="000000"/>
                  </a:outerShdw>
                </a:effectLst>
              </a:rPr>
              <a:t> </a:t>
            </a:r>
            <a:r>
              <a:rPr lang="en-US" sz="2000" dirty="0" smtClean="0">
                <a:solidFill>
                  <a:schemeClr val="bg1"/>
                </a:solidFill>
                <a:effectLst>
                  <a:outerShdw blurRad="38100" dist="38100" dir="2700000" algn="tl">
                    <a:srgbClr val="000000"/>
                  </a:outerShdw>
                </a:effectLst>
              </a:rPr>
              <a:t>Interrupting driver's break or rest</a:t>
            </a:r>
          </a:p>
          <a:p>
            <a:pPr lvl="1">
              <a:spcAft>
                <a:spcPts val="600"/>
              </a:spcAft>
              <a:buClr>
                <a:srgbClr val="DD9F19"/>
              </a:buClr>
            </a:pPr>
            <a:r>
              <a:rPr lang="en-US" sz="2000" b="1" dirty="0" smtClean="0">
                <a:solidFill>
                  <a:schemeClr val="bg1"/>
                </a:solidFill>
                <a:effectLst>
                  <a:outerShdw blurRad="38100" dist="38100" dir="2700000" algn="tl">
                    <a:srgbClr val="000000"/>
                  </a:outerShdw>
                </a:effectLst>
                <a:hlinkClick r:id="rId6" action="ppaction://hlinkfile" tooltip="GUIDANCE NOTE 4"/>
              </a:rPr>
              <a:t>GUIDANCE NOTE 4</a:t>
            </a:r>
            <a:r>
              <a:rPr lang="en-US" sz="2000" b="1" dirty="0" smtClean="0">
                <a:solidFill>
                  <a:schemeClr val="bg1"/>
                </a:solidFill>
                <a:effectLst>
                  <a:outerShdw blurRad="38100" dist="38100" dir="2700000" algn="tl">
                    <a:srgbClr val="000000"/>
                  </a:outerShdw>
                </a:effectLst>
              </a:rPr>
              <a:t> </a:t>
            </a:r>
            <a:r>
              <a:rPr lang="en-US" sz="2000" dirty="0" smtClean="0">
                <a:solidFill>
                  <a:schemeClr val="bg1"/>
                </a:solidFill>
                <a:effectLst>
                  <a:outerShdw blurRad="38100" dist="38100" dir="2700000" algn="tl">
                    <a:srgbClr val="000000"/>
                  </a:outerShdw>
                </a:effectLst>
              </a:rPr>
              <a:t>Driving time recorded in frequent stop operations </a:t>
            </a:r>
          </a:p>
          <a:p>
            <a:pPr lvl="1">
              <a:spcAft>
                <a:spcPts val="600"/>
              </a:spcAft>
              <a:buClr>
                <a:srgbClr val="DD9F19"/>
              </a:buClr>
            </a:pPr>
            <a:r>
              <a:rPr lang="en-US" sz="2000" b="1" dirty="0" smtClean="0">
                <a:solidFill>
                  <a:schemeClr val="bg1"/>
                </a:solidFill>
                <a:effectLst>
                  <a:outerShdw blurRad="38100" dist="38100" dir="2700000" algn="tl">
                    <a:srgbClr val="000000"/>
                  </a:outerShdw>
                </a:effectLst>
                <a:hlinkClick r:id="rId7" action="ppaction://hlinkfile" tooltip="GUIDANCE NOTE 5"/>
              </a:rPr>
              <a:t>GUIDANCE NOTE 5</a:t>
            </a:r>
            <a:r>
              <a:rPr lang="en-US" sz="2000" b="1" dirty="0" smtClean="0">
                <a:solidFill>
                  <a:schemeClr val="bg1"/>
                </a:solidFill>
                <a:effectLst>
                  <a:outerShdw blurRad="38100" dist="38100" dir="2700000" algn="tl">
                    <a:srgbClr val="000000"/>
                  </a:outerShdw>
                </a:effectLst>
              </a:rPr>
              <a:t> </a:t>
            </a:r>
            <a:r>
              <a:rPr lang="en-US" sz="2000" dirty="0" smtClean="0">
                <a:solidFill>
                  <a:schemeClr val="bg1"/>
                </a:solidFill>
                <a:effectLst>
                  <a:outerShdw blurRad="38100" dist="38100" dir="2700000" algn="tl">
                    <a:srgbClr val="000000"/>
                  </a:outerShdw>
                </a:effectLst>
              </a:rPr>
              <a:t>Attestation of activities </a:t>
            </a:r>
          </a:p>
          <a:p>
            <a:pPr lvl="1">
              <a:spcAft>
                <a:spcPts val="600"/>
              </a:spcAft>
              <a:buClr>
                <a:srgbClr val="DD9F19"/>
              </a:buClr>
            </a:pPr>
            <a:r>
              <a:rPr lang="en-US" sz="2000" b="1" dirty="0" smtClean="0">
                <a:solidFill>
                  <a:schemeClr val="bg1"/>
                </a:solidFill>
                <a:effectLst>
                  <a:outerShdw blurRad="38100" dist="38100" dir="2700000" algn="tl">
                    <a:srgbClr val="000000"/>
                  </a:outerShdw>
                </a:effectLst>
                <a:hlinkClick r:id="rId8" action="ppaction://hlinkfile" tooltip="GUIDANCE NOTE 6"/>
              </a:rPr>
              <a:t>GUIDANCE NOTE 6</a:t>
            </a:r>
            <a:r>
              <a:rPr lang="en-US" sz="2000" b="1" dirty="0" smtClean="0">
                <a:solidFill>
                  <a:schemeClr val="bg1"/>
                </a:solidFill>
                <a:effectLst>
                  <a:outerShdw blurRad="38100" dist="38100" dir="2700000" algn="tl">
                    <a:srgbClr val="000000"/>
                  </a:outerShdw>
                </a:effectLst>
              </a:rPr>
              <a:t> </a:t>
            </a:r>
            <a:r>
              <a:rPr lang="en-US" sz="2000" dirty="0" smtClean="0">
                <a:solidFill>
                  <a:schemeClr val="bg1"/>
                </a:solidFill>
                <a:effectLst>
                  <a:outerShdw blurRad="38100" dist="38100" dir="2700000" algn="tl">
                    <a:srgbClr val="000000"/>
                  </a:outerShdw>
                </a:effectLst>
              </a:rPr>
              <a:t>Recording of time spent on ferry or train</a:t>
            </a:r>
          </a:p>
          <a:p>
            <a:pPr lvl="1">
              <a:spcAft>
                <a:spcPts val="600"/>
              </a:spcAft>
              <a:buClr>
                <a:srgbClr val="DD9F19"/>
              </a:buClr>
            </a:pPr>
            <a:r>
              <a:rPr lang="en-US" sz="2000" b="1" dirty="0" smtClean="0">
                <a:solidFill>
                  <a:schemeClr val="bg1"/>
                </a:solidFill>
                <a:effectLst>
                  <a:outerShdw blurRad="38100" dist="38100" dir="2700000" algn="tl">
                    <a:srgbClr val="000000"/>
                  </a:outerShdw>
                </a:effectLst>
                <a:hlinkClick r:id="rId8" action="ppaction://hlinkfile" tooltip="GUIDANCE NOTE 6"/>
              </a:rPr>
              <a:t>COMMISSION DECISION: </a:t>
            </a:r>
            <a:r>
              <a:rPr lang="en-US" sz="2000" dirty="0" smtClean="0">
                <a:solidFill>
                  <a:schemeClr val="bg1"/>
                </a:solidFill>
                <a:effectLst>
                  <a:outerShdw blurRad="38100" dist="38100" dir="2700000" algn="tl">
                    <a:srgbClr val="000000"/>
                  </a:outerShdw>
                </a:effectLst>
              </a:rPr>
              <a:t>Calculating daily driving time after insufficient rest</a:t>
            </a:r>
          </a:p>
          <a:p>
            <a:pPr lvl="1">
              <a:spcAft>
                <a:spcPts val="600"/>
              </a:spcAft>
              <a:buClr>
                <a:srgbClr val="DD9F19"/>
              </a:buClr>
            </a:pPr>
            <a:endParaRPr lang="en-US" sz="2000" b="1" dirty="0" smtClean="0">
              <a:solidFill>
                <a:schemeClr val="bg1"/>
              </a:solidFill>
              <a:effectLst>
                <a:outerShdw blurRad="38100" dist="38100" dir="2700000" algn="tl">
                  <a:srgbClr val="000000"/>
                </a:outerShdw>
              </a:effectLst>
              <a:hlinkClick r:id="rId3" action="ppaction://hlinkfile" tooltip="GUIDANCE NOTE 1"/>
            </a:endParaRPr>
          </a:p>
          <a:p>
            <a:pPr lvl="1">
              <a:spcAft>
                <a:spcPts val="600"/>
              </a:spcAft>
              <a:buClr>
                <a:srgbClr val="DD9F19"/>
              </a:buClr>
            </a:pPr>
            <a:r>
              <a:rPr lang="en-US" sz="2000" b="1" dirty="0" smtClean="0">
                <a:solidFill>
                  <a:schemeClr val="bg1"/>
                </a:solidFill>
                <a:effectLst>
                  <a:outerShdw blurRad="38100" dist="38100" dir="2700000" algn="tl">
                    <a:srgbClr val="000000"/>
                  </a:outerShdw>
                </a:effectLst>
                <a:hlinkClick r:id="rId3" action="ppaction://hlinkfile" tooltip="GUIDANCE NOTE 1"/>
              </a:rPr>
              <a:t>EU Driver Attestation document and modification </a:t>
            </a:r>
          </a:p>
          <a:p>
            <a:pPr lvl="1">
              <a:spcAft>
                <a:spcPts val="600"/>
              </a:spcAft>
              <a:buClr>
                <a:srgbClr val="DD9F19"/>
              </a:buClr>
            </a:pPr>
            <a:r>
              <a:rPr lang="en-US" sz="2000" b="1" dirty="0" err="1" smtClean="0">
                <a:solidFill>
                  <a:schemeClr val="bg1"/>
                </a:solidFill>
                <a:effectLst>
                  <a:outerShdw blurRad="38100" dist="38100" dir="2700000" algn="tl">
                    <a:srgbClr val="000000"/>
                  </a:outerShdw>
                </a:effectLst>
                <a:hlinkClick r:id="rId3" action="ppaction://hlinkfile" tooltip="GUIDANCE NOTE 1"/>
              </a:rPr>
              <a:t>Categorisation</a:t>
            </a:r>
            <a:r>
              <a:rPr lang="en-US" sz="2000" b="1" dirty="0" smtClean="0">
                <a:solidFill>
                  <a:schemeClr val="bg1"/>
                </a:solidFill>
                <a:effectLst>
                  <a:outerShdw blurRad="38100" dist="38100" dir="2700000" algn="tl">
                    <a:srgbClr val="000000"/>
                  </a:outerShdw>
                </a:effectLst>
                <a:hlinkClick r:id="rId3" action="ppaction://hlinkfile" tooltip="GUIDANCE NOTE 1"/>
              </a:rPr>
              <a:t> of infringements table </a:t>
            </a:r>
          </a:p>
          <a:p>
            <a:pPr lvl="1">
              <a:spcAft>
                <a:spcPts val="600"/>
              </a:spcAft>
              <a:buClr>
                <a:srgbClr val="DD9F19"/>
              </a:buClr>
            </a:pPr>
            <a:r>
              <a:rPr lang="en-US" sz="2000" b="1" dirty="0" smtClean="0">
                <a:solidFill>
                  <a:schemeClr val="bg1"/>
                </a:solidFill>
                <a:effectLst>
                  <a:outerShdw blurRad="38100" dist="38100" dir="2700000" algn="tl">
                    <a:srgbClr val="000000"/>
                  </a:outerShdw>
                </a:effectLst>
                <a:hlinkClick r:id="rId3" action="ppaction://hlinkfile" tooltip="GUIDANCE NOTE 1"/>
              </a:rPr>
              <a:t>Common EU guidelines for national risk rating systems</a:t>
            </a:r>
          </a:p>
          <a:p>
            <a:pPr lvl="1">
              <a:spcAft>
                <a:spcPts val="600"/>
              </a:spcAft>
              <a:buClr>
                <a:srgbClr val="DD9F19"/>
              </a:buClr>
            </a:pPr>
            <a:r>
              <a:rPr lang="en-US" sz="2000" b="1" dirty="0" smtClean="0">
                <a:solidFill>
                  <a:schemeClr val="bg1"/>
                </a:solidFill>
                <a:effectLst>
                  <a:outerShdw blurRad="38100" dist="38100" dir="2700000" algn="tl">
                    <a:srgbClr val="000000"/>
                  </a:outerShdw>
                </a:effectLst>
                <a:hlinkClick r:id="rId3" action="ppaction://hlinkfile" tooltip="GUIDANCE NOTE 1"/>
              </a:rPr>
              <a:t>Inspection of tachographs and workshop security</a:t>
            </a:r>
          </a:p>
          <a:p>
            <a:pPr lvl="1">
              <a:buClr>
                <a:srgbClr val="DD9F19"/>
              </a:buClr>
            </a:pPr>
            <a:endParaRPr lang="en-US" sz="1800" dirty="0" smtClean="0">
              <a:solidFill>
                <a:schemeClr val="bg1"/>
              </a:solidFill>
              <a:effectLst>
                <a:outerShdw blurRad="38100" dist="38100" dir="2700000" algn="tl">
                  <a:srgbClr val="000000"/>
                </a:outerShdw>
              </a:effectLst>
            </a:endParaRPr>
          </a:p>
          <a:p>
            <a:pPr lvl="1">
              <a:defRPr/>
            </a:pPr>
            <a:endParaRPr lang="en-GB" dirty="0" smtClean="0"/>
          </a:p>
        </p:txBody>
      </p:sp>
      <p:sp>
        <p:nvSpPr>
          <p:cNvPr id="5" name="Footer Placeholder 4"/>
          <p:cNvSpPr>
            <a:spLocks noGrp="1"/>
          </p:cNvSpPr>
          <p:nvPr>
            <p:ph type="ftr" sz="quarter" idx="11"/>
          </p:nvPr>
        </p:nvSpPr>
        <p:spPr/>
        <p:txBody>
          <a:bodyPr/>
          <a:lstStyle/>
          <a:p>
            <a:pPr>
              <a:defRPr/>
            </a:pPr>
            <a:r>
              <a:rPr lang="en-US" dirty="0" smtClean="0"/>
              <a:t> </a:t>
            </a:r>
            <a:endParaRPr lang="en-US" dirty="0"/>
          </a:p>
        </p:txBody>
      </p:sp>
      <p:sp>
        <p:nvSpPr>
          <p:cNvPr id="6" name="Slide Number Placeholder 5"/>
          <p:cNvSpPr>
            <a:spLocks noGrp="1"/>
          </p:cNvSpPr>
          <p:nvPr>
            <p:ph type="sldNum" sz="quarter" idx="12"/>
          </p:nvPr>
        </p:nvSpPr>
        <p:spPr/>
        <p:txBody>
          <a:bodyPr/>
          <a:lstStyle/>
          <a:p>
            <a:pPr>
              <a:defRPr/>
            </a:pPr>
            <a:fld id="{E214B401-0C32-43B4-AF7D-8BD0B74CEC16}" type="slidenum">
              <a:rPr lang="en-US" smtClean="0"/>
              <a:pPr>
                <a:defRPr/>
              </a:pPr>
              <a:t>18</a:t>
            </a:fld>
            <a:endParaRPr lang="en-US"/>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404664"/>
            <a:ext cx="6852542" cy="914400"/>
          </a:xfrm>
        </p:spPr>
        <p:txBody>
          <a:bodyPr/>
          <a:lstStyle/>
          <a:p>
            <a:pPr>
              <a:defRPr/>
            </a:pPr>
            <a:r>
              <a:rPr lang="en-GB" dirty="0" smtClean="0"/>
              <a:t>TISPOL, ECR, IRU ‘Declaration of Intent’ March 2011</a:t>
            </a:r>
            <a:br>
              <a:rPr lang="en-GB" dirty="0" smtClean="0"/>
            </a:br>
            <a:endParaRPr lang="en-US" dirty="0" smtClean="0"/>
          </a:p>
        </p:txBody>
      </p:sp>
      <p:sp>
        <p:nvSpPr>
          <p:cNvPr id="3" name="Content Placeholder 2"/>
          <p:cNvSpPr>
            <a:spLocks noGrp="1"/>
          </p:cNvSpPr>
          <p:nvPr>
            <p:ph idx="1"/>
          </p:nvPr>
        </p:nvSpPr>
        <p:spPr>
          <a:xfrm>
            <a:off x="-180528" y="1484784"/>
            <a:ext cx="9721079" cy="4972050"/>
          </a:xfrm>
        </p:spPr>
        <p:txBody>
          <a:bodyPr/>
          <a:lstStyle/>
          <a:p>
            <a:pPr marL="360000" lvl="1">
              <a:defRPr/>
            </a:pPr>
            <a:r>
              <a:rPr lang="en-GB" dirty="0" smtClean="0"/>
              <a:t>To build a common EU Enforcement environment, remove unnecessary costs, legal uncertainty and boost compliance.</a:t>
            </a:r>
          </a:p>
          <a:p>
            <a:pPr lvl="1">
              <a:buClr>
                <a:schemeClr val="bg1"/>
              </a:buClr>
            </a:pPr>
            <a:r>
              <a:rPr lang="en-GB" dirty="0" smtClean="0">
                <a:solidFill>
                  <a:schemeClr val="bg1"/>
                </a:solidFill>
              </a:rPr>
              <a:t>Harmonised interpretations and enforcement requirements.</a:t>
            </a:r>
            <a:endParaRPr lang="en-US" dirty="0" smtClean="0">
              <a:solidFill>
                <a:schemeClr val="bg1"/>
              </a:solidFill>
            </a:endParaRPr>
          </a:p>
          <a:p>
            <a:pPr lvl="1">
              <a:buClr>
                <a:schemeClr val="bg1"/>
              </a:buClr>
            </a:pPr>
            <a:r>
              <a:rPr lang="en-GB" dirty="0" smtClean="0">
                <a:solidFill>
                  <a:schemeClr val="bg1"/>
                </a:solidFill>
              </a:rPr>
              <a:t>New control culture using education as well as sanctions. </a:t>
            </a:r>
            <a:endParaRPr lang="en-US" dirty="0" smtClean="0">
              <a:solidFill>
                <a:schemeClr val="bg1"/>
              </a:solidFill>
            </a:endParaRPr>
          </a:p>
          <a:p>
            <a:pPr lvl="1">
              <a:buClr>
                <a:schemeClr val="bg1"/>
              </a:buClr>
            </a:pPr>
            <a:r>
              <a:rPr lang="en-US" dirty="0" smtClean="0">
                <a:solidFill>
                  <a:schemeClr val="bg1"/>
                </a:solidFill>
              </a:rPr>
              <a:t>ECR Complaints desk &amp; work towards fair, dissuasive, proportionate and better aligned penalties.</a:t>
            </a:r>
          </a:p>
          <a:p>
            <a:pPr lvl="1">
              <a:buClr>
                <a:schemeClr val="bg1"/>
              </a:buClr>
            </a:pPr>
            <a:r>
              <a:rPr lang="en-GB" dirty="0" smtClean="0">
                <a:solidFill>
                  <a:schemeClr val="bg1"/>
                </a:solidFill>
              </a:rPr>
              <a:t>Common standards for training especially through the TRACE project and longer term strategic partnership with EC.</a:t>
            </a:r>
          </a:p>
          <a:p>
            <a:pPr lvl="1">
              <a:buClr>
                <a:schemeClr val="bg1"/>
              </a:buClr>
            </a:pPr>
            <a:r>
              <a:rPr lang="en-GB" dirty="0" smtClean="0">
                <a:solidFill>
                  <a:schemeClr val="bg1"/>
                </a:solidFill>
              </a:rPr>
              <a:t>Intensified cooperation in the field of safe and secure parking especially through the </a:t>
            </a:r>
            <a:r>
              <a:rPr lang="en-GB" dirty="0" err="1" smtClean="0">
                <a:solidFill>
                  <a:schemeClr val="bg1"/>
                </a:solidFill>
              </a:rPr>
              <a:t>TRANSPark</a:t>
            </a:r>
            <a:r>
              <a:rPr lang="en-GB" dirty="0" smtClean="0">
                <a:solidFill>
                  <a:schemeClr val="bg1"/>
                </a:solidFill>
              </a:rPr>
              <a:t> project.</a:t>
            </a:r>
          </a:p>
          <a:p>
            <a:pPr marL="360000" lvl="1">
              <a:defRPr/>
            </a:pPr>
            <a:endParaRPr lang="en-GB" dirty="0" smtClean="0"/>
          </a:p>
          <a:p>
            <a:pPr lvl="1">
              <a:defRPr/>
            </a:pPr>
            <a:endParaRPr lang="en-GB" sz="2200" dirty="0" smtClean="0"/>
          </a:p>
          <a:p>
            <a:pPr lvl="1">
              <a:defRPr/>
            </a:pPr>
            <a:endParaRPr lang="en-GB" sz="2200" dirty="0" smtClean="0"/>
          </a:p>
          <a:p>
            <a:pPr lvl="1">
              <a:defRPr/>
            </a:pPr>
            <a:endParaRPr lang="en-US" dirty="0" smtClean="0"/>
          </a:p>
          <a:p>
            <a:pPr lvl="1">
              <a:defRPr/>
            </a:pPr>
            <a:endParaRPr lang="en-GB" dirty="0" smtClean="0"/>
          </a:p>
          <a:p>
            <a:pPr lvl="1">
              <a:defRPr/>
            </a:pPr>
            <a:endParaRPr lang="en-US" dirty="0" smtClean="0"/>
          </a:p>
        </p:txBody>
      </p:sp>
      <p:sp>
        <p:nvSpPr>
          <p:cNvPr id="5" name="Footer Placeholder 4"/>
          <p:cNvSpPr>
            <a:spLocks noGrp="1"/>
          </p:cNvSpPr>
          <p:nvPr>
            <p:ph type="ftr" sz="quarter" idx="11"/>
          </p:nvPr>
        </p:nvSpPr>
        <p:spPr/>
        <p:txBody>
          <a:bodyPr/>
          <a:lstStyle/>
          <a:p>
            <a:pPr>
              <a:defRPr/>
            </a:pPr>
            <a:r>
              <a:rPr lang="en-US" smtClean="0"/>
              <a:t> </a:t>
            </a:r>
            <a:endParaRPr lang="en-US"/>
          </a:p>
        </p:txBody>
      </p:sp>
      <p:sp>
        <p:nvSpPr>
          <p:cNvPr id="6" name="Slide Number Placeholder 5"/>
          <p:cNvSpPr>
            <a:spLocks noGrp="1"/>
          </p:cNvSpPr>
          <p:nvPr>
            <p:ph type="sldNum" sz="quarter" idx="12"/>
          </p:nvPr>
        </p:nvSpPr>
        <p:spPr/>
        <p:txBody>
          <a:bodyPr/>
          <a:lstStyle/>
          <a:p>
            <a:pPr>
              <a:defRPr/>
            </a:pPr>
            <a:fld id="{C19AC985-511E-4366-95EE-9163986911F9}" type="slidenum">
              <a:rPr lang="en-US" smtClean="0"/>
              <a:pPr>
                <a:defRPr/>
              </a:pPr>
              <a:t>19</a:t>
            </a:fld>
            <a:endParaRPr lang="en-US"/>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5173" y="214313"/>
            <a:ext cx="7104185" cy="914400"/>
          </a:xfrm>
        </p:spPr>
        <p:txBody>
          <a:bodyPr/>
          <a:lstStyle/>
          <a:p>
            <a:pPr>
              <a:defRPr/>
            </a:pPr>
            <a:r>
              <a:rPr lang="en-GB" dirty="0" smtClean="0"/>
              <a:t>OVERVIEW</a:t>
            </a:r>
            <a:endParaRPr lang="en-US" dirty="0" smtClean="0"/>
          </a:p>
        </p:txBody>
      </p:sp>
      <p:sp>
        <p:nvSpPr>
          <p:cNvPr id="3" name="Content Placeholder 2"/>
          <p:cNvSpPr>
            <a:spLocks noGrp="1"/>
          </p:cNvSpPr>
          <p:nvPr>
            <p:ph idx="1"/>
          </p:nvPr>
        </p:nvSpPr>
        <p:spPr>
          <a:xfrm>
            <a:off x="562708" y="1412776"/>
            <a:ext cx="8581292" cy="4800600"/>
          </a:xfrm>
          <a:effectLst>
            <a:outerShdw blurRad="50800" dist="38100" dir="2700000" algn="tl" rotWithShape="0">
              <a:prstClr val="black">
                <a:alpha val="40000"/>
              </a:prstClr>
            </a:outerShdw>
          </a:effectLst>
        </p:spPr>
        <p:txBody>
          <a:bodyPr/>
          <a:lstStyle/>
          <a:p>
            <a:pPr marL="514350" indent="-514350">
              <a:spcAft>
                <a:spcPct val="60000"/>
              </a:spcAft>
              <a:buClr>
                <a:srgbClr val="FFFF00"/>
              </a:buClr>
              <a:buFont typeface="Arial" charset="0"/>
              <a:buAutoNum type="arabicPeriod"/>
              <a:defRPr/>
            </a:pPr>
            <a:r>
              <a:rPr lang="en-GB" b="1" dirty="0" smtClean="0">
                <a:solidFill>
                  <a:srgbClr val="FFFF00"/>
                </a:solidFill>
              </a:rPr>
              <a:t>A Brief Background to the IRU</a:t>
            </a:r>
          </a:p>
          <a:p>
            <a:pPr marL="514350" indent="-514350">
              <a:spcAft>
                <a:spcPct val="60000"/>
              </a:spcAft>
              <a:buClr>
                <a:srgbClr val="FFFF00"/>
              </a:buClr>
              <a:buFont typeface="Arial" charset="0"/>
              <a:buAutoNum type="arabicPeriod"/>
              <a:defRPr/>
            </a:pPr>
            <a:r>
              <a:rPr lang="en-GB" b="1" dirty="0" smtClean="0">
                <a:solidFill>
                  <a:srgbClr val="FFFF00"/>
                </a:solidFill>
              </a:rPr>
              <a:t>The White Paper on EU Transport Policy </a:t>
            </a:r>
          </a:p>
          <a:p>
            <a:pPr marL="514350" indent="-514350">
              <a:spcAft>
                <a:spcPts val="600"/>
              </a:spcAft>
              <a:buClr>
                <a:srgbClr val="FFFF00"/>
              </a:buClr>
              <a:buFont typeface="Arial" charset="0"/>
              <a:buAutoNum type="arabicPeriod"/>
              <a:defRPr/>
            </a:pPr>
            <a:r>
              <a:rPr lang="en-GB" b="1" dirty="0" smtClean="0">
                <a:solidFill>
                  <a:srgbClr val="FFFF00"/>
                </a:solidFill>
              </a:rPr>
              <a:t>Taking Legislation from Paper to Practice: Examples from the EU </a:t>
            </a:r>
            <a:r>
              <a:rPr lang="en-GB" b="1" dirty="0" err="1" smtClean="0">
                <a:solidFill>
                  <a:srgbClr val="FFFF00"/>
                </a:solidFill>
              </a:rPr>
              <a:t>Aqcuis</a:t>
            </a:r>
            <a:endParaRPr lang="en-GB" b="1" dirty="0" smtClean="0">
              <a:solidFill>
                <a:srgbClr val="FFFF00"/>
              </a:solidFill>
            </a:endParaRPr>
          </a:p>
          <a:p>
            <a:pPr marL="893762" lvl="1" indent="-514350">
              <a:spcAft>
                <a:spcPct val="60000"/>
              </a:spcAft>
              <a:buClr>
                <a:schemeClr val="bg1"/>
              </a:buClr>
              <a:buFont typeface="Wingdings" pitchFamily="2" charset="2"/>
              <a:buChar char="Ø"/>
              <a:defRPr/>
            </a:pPr>
            <a:r>
              <a:rPr lang="en-GB" b="1" dirty="0" smtClean="0">
                <a:solidFill>
                  <a:schemeClr val="bg1"/>
                </a:solidFill>
              </a:rPr>
              <a:t>Review of the Digital Tachograph Regulation</a:t>
            </a:r>
          </a:p>
          <a:p>
            <a:pPr marL="893762" lvl="1" indent="-514350">
              <a:spcAft>
                <a:spcPct val="60000"/>
              </a:spcAft>
              <a:buClr>
                <a:schemeClr val="bg1"/>
              </a:buClr>
              <a:buFont typeface="Wingdings" pitchFamily="2" charset="2"/>
              <a:buChar char="Ø"/>
              <a:defRPr/>
            </a:pPr>
            <a:r>
              <a:rPr lang="en-GB" b="1" dirty="0" smtClean="0">
                <a:solidFill>
                  <a:schemeClr val="bg1"/>
                </a:solidFill>
              </a:rPr>
              <a:t>Enforcing EU Driving and  Rest Time Rules</a:t>
            </a:r>
          </a:p>
          <a:p>
            <a:pPr marL="893762" lvl="1" indent="-514350">
              <a:spcAft>
                <a:spcPts val="600"/>
              </a:spcAft>
              <a:buClr>
                <a:schemeClr val="bg1"/>
              </a:buClr>
              <a:buFont typeface="Wingdings" pitchFamily="2" charset="2"/>
              <a:buChar char="Ø"/>
              <a:defRPr/>
            </a:pPr>
            <a:r>
              <a:rPr lang="en-GB" b="1" dirty="0" smtClean="0">
                <a:solidFill>
                  <a:schemeClr val="bg1"/>
                </a:solidFill>
              </a:rPr>
              <a:t>The EU Driver Training Directive</a:t>
            </a:r>
          </a:p>
          <a:p>
            <a:pPr marL="514350" indent="-514350">
              <a:spcAft>
                <a:spcPct val="60000"/>
              </a:spcAft>
              <a:buClr>
                <a:srgbClr val="FFFF00"/>
              </a:buClr>
              <a:buFont typeface="Arial" charset="0"/>
              <a:buAutoNum type="arabicPeriod"/>
              <a:defRPr/>
            </a:pPr>
            <a:r>
              <a:rPr lang="en-GB" b="1" dirty="0" smtClean="0">
                <a:solidFill>
                  <a:srgbClr val="FFFF00"/>
                </a:solidFill>
              </a:rPr>
              <a:t>Conclusions</a:t>
            </a:r>
          </a:p>
          <a:p>
            <a:pPr marL="514350" indent="-514350">
              <a:buFont typeface="Arial" charset="0"/>
              <a:buAutoNum type="arabicPeriod"/>
              <a:defRPr/>
            </a:pPr>
            <a:endParaRPr lang="en-US" i="1" dirty="0" smtClean="0"/>
          </a:p>
        </p:txBody>
      </p:sp>
      <p:sp>
        <p:nvSpPr>
          <p:cNvPr id="5" name="Footer Placeholder 4"/>
          <p:cNvSpPr>
            <a:spLocks noGrp="1"/>
          </p:cNvSpPr>
          <p:nvPr>
            <p:ph type="ftr" sz="quarter" idx="11"/>
          </p:nvPr>
        </p:nvSpPr>
        <p:spPr/>
        <p:txBody>
          <a:bodyPr/>
          <a:lstStyle/>
          <a:p>
            <a:pPr>
              <a:defRPr/>
            </a:pPr>
            <a:r>
              <a:rPr lang="en-US" dirty="0" smtClean="0"/>
              <a:t> </a:t>
            </a:r>
            <a:endParaRPr lang="en-US" dirty="0"/>
          </a:p>
        </p:txBody>
      </p:sp>
      <p:sp>
        <p:nvSpPr>
          <p:cNvPr id="6" name="Slide Number Placeholder 5"/>
          <p:cNvSpPr>
            <a:spLocks noGrp="1"/>
          </p:cNvSpPr>
          <p:nvPr>
            <p:ph type="sldNum" sz="quarter" idx="12"/>
          </p:nvPr>
        </p:nvSpPr>
        <p:spPr/>
        <p:txBody>
          <a:bodyPr/>
          <a:lstStyle/>
          <a:p>
            <a:pPr>
              <a:defRPr/>
            </a:pPr>
            <a:fld id="{D5E8B593-8094-4994-8F36-C94949963068}" type="slidenum">
              <a:rPr lang="en-US" smtClean="0"/>
              <a:pPr>
                <a:defRPr/>
              </a:pPr>
              <a:t>2</a:t>
            </a:fld>
            <a:endParaRPr lang="en-US" dirty="0"/>
          </a:p>
        </p:txBody>
      </p:sp>
      <p:sp>
        <p:nvSpPr>
          <p:cNvPr id="7" name="Footer Placeholder 4"/>
          <p:cNvSpPr txBox="1">
            <a:spLocks/>
          </p:cNvSpPr>
          <p:nvPr/>
        </p:nvSpPr>
        <p:spPr>
          <a:xfrm>
            <a:off x="5868144" y="6400800"/>
            <a:ext cx="3428992" cy="457200"/>
          </a:xfrm>
          <a:prstGeom prst="rect">
            <a:avLst/>
          </a:prstGeom>
          <a:noFill/>
          <a:effectLst/>
        </p:spPr>
        <p:txBody>
          <a:bodyPr/>
          <a:lstStyle/>
          <a:p>
            <a:pPr marL="0" marR="0" lvl="0" indent="0" algn="l" defTabSz="914400" rtl="0" eaLnBrk="1" fontAlgn="base" latinLnBrk="0" hangingPunct="1">
              <a:lnSpc>
                <a:spcPct val="105000"/>
              </a:lnSpc>
              <a:spcBef>
                <a:spcPct val="15000"/>
              </a:spcBef>
              <a:spcAft>
                <a:spcPct val="15000"/>
              </a:spcAft>
              <a:buClr>
                <a:schemeClr val="bg1"/>
              </a:buClr>
              <a:buSzTx/>
              <a:buFontTx/>
              <a:buNone/>
              <a:tabLst/>
              <a:defRPr/>
            </a:pPr>
            <a:r>
              <a:rPr kumimoji="0" lang="en-US" sz="10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charset="0"/>
                <a:ea typeface="+mn-ea"/>
                <a:cs typeface="Arial" charset="0"/>
              </a:rPr>
              <a:t>(c) International Road Transport Union (IRU) 2011</a:t>
            </a:r>
            <a:endParaRPr kumimoji="0" lang="en-US" sz="10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charset="0"/>
              <a:ea typeface="+mn-ea"/>
              <a:cs typeface="Arial" charset="0"/>
            </a:endParaRP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Footer Placeholder 4"/>
          <p:cNvSpPr>
            <a:spLocks noGrp="1"/>
          </p:cNvSpPr>
          <p:nvPr>
            <p:ph type="ftr" sz="quarter" idx="11"/>
          </p:nvPr>
        </p:nvSpPr>
        <p:spPr/>
        <p:txBody>
          <a:bodyPr/>
          <a:lstStyle/>
          <a:p>
            <a:pPr>
              <a:defRPr/>
            </a:pPr>
            <a:r>
              <a:rPr lang="en-US" smtClean="0"/>
              <a:t> </a:t>
            </a:r>
          </a:p>
        </p:txBody>
      </p:sp>
      <p:sp>
        <p:nvSpPr>
          <p:cNvPr id="8196" name="Slide Number Placeholder 5"/>
          <p:cNvSpPr>
            <a:spLocks noGrp="1"/>
          </p:cNvSpPr>
          <p:nvPr>
            <p:ph type="sldNum" sz="quarter" idx="12"/>
          </p:nvPr>
        </p:nvSpPr>
        <p:spPr/>
        <p:txBody>
          <a:bodyPr/>
          <a:lstStyle/>
          <a:p>
            <a:pPr>
              <a:defRPr/>
            </a:pPr>
            <a:fld id="{B74EE764-43ED-40F8-968F-A9F231B07132}" type="slidenum">
              <a:rPr lang="en-US" smtClean="0"/>
              <a:pPr>
                <a:defRPr/>
              </a:pPr>
              <a:t>20</a:t>
            </a:fld>
            <a:endParaRPr lang="en-US" smtClean="0"/>
          </a:p>
        </p:txBody>
      </p:sp>
      <p:sp>
        <p:nvSpPr>
          <p:cNvPr id="443394" name="Rectangle 2"/>
          <p:cNvSpPr>
            <a:spLocks noGrp="1" noChangeArrowheads="1"/>
          </p:cNvSpPr>
          <p:nvPr>
            <p:ph type="title"/>
          </p:nvPr>
        </p:nvSpPr>
        <p:spPr>
          <a:xfrm>
            <a:off x="1780443" y="260350"/>
            <a:ext cx="7104185" cy="914400"/>
          </a:xfrm>
        </p:spPr>
        <p:txBody>
          <a:bodyPr/>
          <a:lstStyle/>
          <a:p>
            <a:pPr eaLnBrk="1" hangingPunct="1">
              <a:defRPr/>
            </a:pPr>
            <a:r>
              <a:rPr lang="en-GB" sz="3000" dirty="0" smtClean="0"/>
              <a:t>Driver Training Directive</a:t>
            </a:r>
            <a:endParaRPr lang="en-US" sz="3000" dirty="0" smtClean="0"/>
          </a:p>
        </p:txBody>
      </p:sp>
      <p:sp>
        <p:nvSpPr>
          <p:cNvPr id="443395" name="Rectangle 3"/>
          <p:cNvSpPr>
            <a:spLocks noGrp="1" noChangeArrowheads="1"/>
          </p:cNvSpPr>
          <p:nvPr>
            <p:ph type="body" idx="1"/>
          </p:nvPr>
        </p:nvSpPr>
        <p:spPr>
          <a:xfrm>
            <a:off x="-252536" y="1484784"/>
            <a:ext cx="8581292" cy="4800600"/>
          </a:xfrm>
        </p:spPr>
        <p:txBody>
          <a:bodyPr/>
          <a:lstStyle/>
          <a:p>
            <a:pPr marL="533400" indent="-533400" eaLnBrk="1" hangingPunct="1">
              <a:lnSpc>
                <a:spcPct val="95000"/>
              </a:lnSpc>
              <a:defRPr/>
            </a:pPr>
            <a:r>
              <a:rPr lang="en-GB" sz="2000" b="1" dirty="0" smtClean="0">
                <a:effectLst/>
              </a:rPr>
              <a:t>Directive 2003/59/EC’s main goals are:</a:t>
            </a:r>
            <a:r>
              <a:rPr lang="en-GB" sz="2000" b="1" dirty="0" smtClean="0">
                <a:solidFill>
                  <a:srgbClr val="FFFF00"/>
                </a:solidFill>
                <a:effectLst/>
              </a:rPr>
              <a:t>  </a:t>
            </a:r>
          </a:p>
          <a:p>
            <a:pPr marL="935038" lvl="1" indent="-457200" eaLnBrk="1" hangingPunct="1">
              <a:lnSpc>
                <a:spcPct val="95000"/>
              </a:lnSpc>
              <a:defRPr/>
            </a:pPr>
            <a:r>
              <a:rPr lang="en-GB" sz="1800" b="1" dirty="0" smtClean="0">
                <a:effectLst/>
              </a:rPr>
              <a:t>Improve road safety</a:t>
            </a:r>
          </a:p>
          <a:p>
            <a:pPr marL="935038" lvl="1" indent="-457200" eaLnBrk="1" hangingPunct="1">
              <a:lnSpc>
                <a:spcPct val="95000"/>
              </a:lnSpc>
              <a:defRPr/>
            </a:pPr>
            <a:r>
              <a:rPr lang="en-GB" sz="1800" b="1" dirty="0" smtClean="0">
                <a:effectLst/>
              </a:rPr>
              <a:t>Ensure that all drivers – both in goods and passenger         	 transport  - are sufficiently skilled to fulfil job demands</a:t>
            </a:r>
          </a:p>
          <a:p>
            <a:pPr marL="935038" lvl="1" indent="-457200" eaLnBrk="1" hangingPunct="1">
              <a:lnSpc>
                <a:spcPct val="95000"/>
              </a:lnSpc>
              <a:defRPr/>
            </a:pPr>
            <a:r>
              <a:rPr lang="en-GB" sz="1800" b="1" dirty="0" smtClean="0">
                <a:effectLst/>
              </a:rPr>
              <a:t>Harmonise Community rules to avoid unfair competition </a:t>
            </a:r>
            <a:endParaRPr lang="en-US" sz="1800" b="1" dirty="0" smtClean="0">
              <a:effectLst/>
            </a:endParaRPr>
          </a:p>
          <a:p>
            <a:pPr marL="533400" indent="-533400" eaLnBrk="1" hangingPunct="1">
              <a:lnSpc>
                <a:spcPct val="95000"/>
              </a:lnSpc>
              <a:defRPr/>
            </a:pPr>
            <a:r>
              <a:rPr lang="en-GB" sz="2000" b="1" dirty="0" smtClean="0"/>
              <a:t>Certificate of Professional Competence (CPC</a:t>
            </a:r>
            <a:r>
              <a:rPr lang="en-GB" dirty="0" smtClean="0"/>
              <a:t>)</a:t>
            </a:r>
          </a:p>
          <a:p>
            <a:pPr marL="935038" lvl="1" indent="-457200" eaLnBrk="1" hangingPunct="1">
              <a:lnSpc>
                <a:spcPct val="95000"/>
              </a:lnSpc>
              <a:defRPr/>
            </a:pPr>
            <a:r>
              <a:rPr lang="en-GB" sz="1800" b="1" dirty="0" smtClean="0"/>
              <a:t>Commercial drivers must obtain (in addition to the required 	 licence) an EU  CPC issued by Member states following 		        240 hours compulsory training plus a test or an examination</a:t>
            </a:r>
          </a:p>
          <a:p>
            <a:pPr marL="935038" lvl="1" indent="-457200" eaLnBrk="1" hangingPunct="1">
              <a:lnSpc>
                <a:spcPct val="95000"/>
              </a:lnSpc>
              <a:defRPr/>
            </a:pPr>
            <a:r>
              <a:rPr lang="en-GB" sz="1800" b="1" dirty="0" smtClean="0"/>
              <a:t>Knowledge and skill requirements are specified</a:t>
            </a:r>
          </a:p>
          <a:p>
            <a:pPr marL="935038" lvl="1" indent="-457200" eaLnBrk="1" hangingPunct="1">
              <a:lnSpc>
                <a:spcPct val="95000"/>
              </a:lnSpc>
              <a:defRPr/>
            </a:pPr>
            <a:r>
              <a:rPr lang="en-GB" sz="1800" b="1" dirty="0" smtClean="0"/>
              <a:t>Training and examination centres must be approved by 	        Governments</a:t>
            </a:r>
          </a:p>
          <a:p>
            <a:pPr marL="935038" lvl="1" indent="-457200" eaLnBrk="1" hangingPunct="1">
              <a:lnSpc>
                <a:spcPct val="95000"/>
              </a:lnSpc>
              <a:defRPr/>
            </a:pPr>
            <a:r>
              <a:rPr lang="en-GB" sz="1800" b="1" dirty="0" smtClean="0"/>
              <a:t>All drivers must undergo 35 hours of periodic training every                           5 years to retain the CPC</a:t>
            </a:r>
          </a:p>
          <a:p>
            <a:pPr marL="533400" indent="-533400" eaLnBrk="1" hangingPunct="1">
              <a:lnSpc>
                <a:spcPct val="95000"/>
              </a:lnSpc>
              <a:defRPr/>
            </a:pPr>
            <a:endParaRPr lang="en-US" sz="2000" dirty="0" smtClean="0">
              <a:solidFill>
                <a:srgbClr val="FFFF00"/>
              </a:solidFill>
            </a:endParaRPr>
          </a:p>
        </p:txBody>
      </p:sp>
      <p:pic>
        <p:nvPicPr>
          <p:cNvPr id="8199" name="Picture 7" descr="c1%20classroom%20instructor"/>
          <p:cNvPicPr>
            <a:picLocks noChangeAspect="1" noChangeArrowheads="1"/>
          </p:cNvPicPr>
          <p:nvPr/>
        </p:nvPicPr>
        <p:blipFill>
          <a:blip r:embed="rId2" cstate="print"/>
          <a:srcRect/>
          <a:stretch>
            <a:fillRect/>
          </a:stretch>
        </p:blipFill>
        <p:spPr bwMode="auto">
          <a:xfrm>
            <a:off x="7452320" y="3501008"/>
            <a:ext cx="1439634" cy="1655763"/>
          </a:xfrm>
          <a:prstGeom prst="rect">
            <a:avLst/>
          </a:prstGeom>
          <a:noFill/>
          <a:ln w="9525">
            <a:noFill/>
            <a:miter lim="800000"/>
            <a:headEnd/>
            <a:tailEnd/>
          </a:ln>
        </p:spPr>
      </p:pic>
      <p:pic>
        <p:nvPicPr>
          <p:cNvPr id="8200" name="Picture 9" descr="scania_driver_training"/>
          <p:cNvPicPr>
            <a:picLocks noChangeAspect="1" noChangeArrowheads="1"/>
          </p:cNvPicPr>
          <p:nvPr/>
        </p:nvPicPr>
        <p:blipFill>
          <a:blip r:embed="rId3" cstate="print"/>
          <a:srcRect/>
          <a:stretch>
            <a:fillRect/>
          </a:stretch>
        </p:blipFill>
        <p:spPr bwMode="auto">
          <a:xfrm>
            <a:off x="7452320" y="1484315"/>
            <a:ext cx="1507042" cy="1800670"/>
          </a:xfrm>
          <a:prstGeom prst="rect">
            <a:avLst/>
          </a:prstGeom>
          <a:noFill/>
          <a:ln w="9525">
            <a:noFill/>
            <a:miter lim="800000"/>
            <a:headEnd/>
            <a:tailEnd/>
          </a:ln>
        </p:spPr>
      </p:pic>
      <p:pic>
        <p:nvPicPr>
          <p:cNvPr id="8201" name="Picture 11" descr="articles_img"/>
          <p:cNvPicPr>
            <a:picLocks noChangeAspect="1" noChangeArrowheads="1"/>
          </p:cNvPicPr>
          <p:nvPr/>
        </p:nvPicPr>
        <p:blipFill>
          <a:blip r:embed="rId4" cstate="print"/>
          <a:srcRect/>
          <a:stretch>
            <a:fillRect/>
          </a:stretch>
        </p:blipFill>
        <p:spPr bwMode="auto">
          <a:xfrm>
            <a:off x="7452320" y="5301208"/>
            <a:ext cx="1528397" cy="1224136"/>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8"/>
          <p:cNvSpPr txBox="1">
            <a:spLocks/>
          </p:cNvSpPr>
          <p:nvPr/>
        </p:nvSpPr>
        <p:spPr bwMode="auto">
          <a:xfrm>
            <a:off x="279400" y="1600200"/>
            <a:ext cx="8583613" cy="48006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p>
            <a:pPr lvl="0" eaLnBrk="0" hangingPunct="0">
              <a:lnSpc>
                <a:spcPct val="105000"/>
              </a:lnSpc>
              <a:spcBef>
                <a:spcPct val="50000"/>
              </a:spcBef>
              <a:spcAft>
                <a:spcPct val="15000"/>
              </a:spcAft>
              <a:buClr>
                <a:schemeClr val="bg1"/>
              </a:buClr>
            </a:pPr>
            <a:r>
              <a:rPr lang="en-GB" kern="0" dirty="0" smtClean="0">
                <a:latin typeface="Arial" pitchFamily="34" charset="0"/>
                <a:cs typeface="Arial" pitchFamily="34" charset="0"/>
              </a:rPr>
              <a:t>Article 3: Qualification and Training</a:t>
            </a:r>
          </a:p>
        </p:txBody>
      </p:sp>
      <p:sp>
        <p:nvSpPr>
          <p:cNvPr id="11" name="TextBox 1"/>
          <p:cNvSpPr txBox="1">
            <a:spLocks noChangeArrowheads="1"/>
          </p:cNvSpPr>
          <p:nvPr/>
        </p:nvSpPr>
        <p:spPr bwMode="auto">
          <a:xfrm>
            <a:off x="228600" y="6477000"/>
            <a:ext cx="1935775" cy="266700"/>
          </a:xfrm>
          <a:prstGeom prst="rect">
            <a:avLst/>
          </a:prstGeom>
          <a:noFill/>
          <a:ln w="9525">
            <a:noFill/>
            <a:miter lim="800000"/>
            <a:headEnd/>
            <a:tailEnd/>
          </a:ln>
        </p:spPr>
        <p:txBody>
          <a:bodyPr wrap="none"/>
          <a:lstStyle/>
          <a:p>
            <a:pPr algn="ctr">
              <a:spcBef>
                <a:spcPct val="50000"/>
              </a:spcBef>
            </a:pPr>
            <a:r>
              <a:rPr lang="en-GB" sz="1200" dirty="0"/>
              <a:t>Source: EC DG Transport</a:t>
            </a:r>
          </a:p>
        </p:txBody>
      </p:sp>
      <p:sp>
        <p:nvSpPr>
          <p:cNvPr id="12" name="Title 10"/>
          <p:cNvSpPr txBox="1">
            <a:spLocks/>
          </p:cNvSpPr>
          <p:nvPr/>
        </p:nvSpPr>
        <p:spPr bwMode="auto">
          <a:xfrm>
            <a:off x="2039938" y="228600"/>
            <a:ext cx="4675187"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eaLnBrk="0" hangingPunct="0"/>
            <a:r>
              <a:rPr lang="en-GB" sz="3200" b="1" kern="0" dirty="0" smtClean="0">
                <a:effectLst>
                  <a:outerShdw blurRad="38100" dist="38100" dir="2700000" algn="tl">
                    <a:srgbClr val="000000">
                      <a:alpha val="43137"/>
                    </a:srgbClr>
                  </a:outerShdw>
                </a:effectLst>
                <a:latin typeface="+mj-lt"/>
                <a:ea typeface="+mj-ea"/>
                <a:cs typeface="+mj-cs"/>
              </a:rPr>
              <a:t>Transposition</a:t>
            </a:r>
          </a:p>
        </p:txBody>
      </p:sp>
      <p:graphicFrame>
        <p:nvGraphicFramePr>
          <p:cNvPr id="157698" name="Object 3"/>
          <p:cNvGraphicFramePr>
            <a:graphicFrameLocks noChangeAspect="1"/>
          </p:cNvGraphicFramePr>
          <p:nvPr/>
        </p:nvGraphicFramePr>
        <p:xfrm>
          <a:off x="417513" y="2443163"/>
          <a:ext cx="8377237" cy="3259137"/>
        </p:xfrm>
        <a:graphic>
          <a:graphicData uri="http://schemas.openxmlformats.org/presentationml/2006/ole">
            <p:oleObj spid="_x0000_s1026" name="Worksheet" r:id="rId3" imgW="9077325" imgH="3257550" progId="Excel.Sheet.8">
              <p:embed/>
            </p:oleObj>
          </a:graphicData>
        </a:graphic>
      </p:graphicFrame>
      <p:pic>
        <p:nvPicPr>
          <p:cNvPr id="9" name="Picture 4" descr="C:\Documents and Settings\pphilipp\Local Settings\Temporary Internet Files\Content.IE5\O69GSN5I\MCj04378210000[1].png"/>
          <p:cNvPicPr>
            <a:picLocks noChangeAspect="1" noChangeArrowheads="1"/>
          </p:cNvPicPr>
          <p:nvPr/>
        </p:nvPicPr>
        <p:blipFill>
          <a:blip r:embed="rId4" cstate="print"/>
          <a:srcRect/>
          <a:stretch>
            <a:fillRect/>
          </a:stretch>
        </p:blipFill>
        <p:spPr bwMode="auto">
          <a:xfrm>
            <a:off x="6416920" y="1508125"/>
            <a:ext cx="962757" cy="1042988"/>
          </a:xfrm>
          <a:prstGeom prst="rect">
            <a:avLst/>
          </a:prstGeom>
          <a:noFill/>
          <a:ln w="9525">
            <a:noFill/>
            <a:miter lim="800000"/>
            <a:headEnd/>
            <a:tailEnd/>
          </a:ln>
        </p:spPr>
      </p:pic>
      <p:pic>
        <p:nvPicPr>
          <p:cNvPr id="10" name="Picture 5" descr="C:\Documents and Settings\pphilipp\Local Settings\Temporary Internet Files\Content.IE5\OCT31MCL\MCj03980350000[1].wmf"/>
          <p:cNvPicPr>
            <a:picLocks noChangeAspect="1" noChangeArrowheads="1"/>
          </p:cNvPicPr>
          <p:nvPr/>
        </p:nvPicPr>
        <p:blipFill>
          <a:blip r:embed="rId5" cstate="print"/>
          <a:srcRect/>
          <a:stretch>
            <a:fillRect/>
          </a:stretch>
        </p:blipFill>
        <p:spPr bwMode="auto">
          <a:xfrm>
            <a:off x="7467600" y="1600200"/>
            <a:ext cx="779585" cy="874713"/>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itle 100"/>
          <p:cNvSpPr>
            <a:spLocks noGrp="1"/>
          </p:cNvSpPr>
          <p:nvPr>
            <p:ph type="title"/>
          </p:nvPr>
        </p:nvSpPr>
        <p:spPr/>
        <p:txBody>
          <a:bodyPr/>
          <a:lstStyle/>
          <a:p>
            <a:r>
              <a:rPr lang="fr-BE" sz="3600" dirty="0" smtClean="0">
                <a:effectLst/>
              </a:rPr>
              <a:t>Initial qualification</a:t>
            </a:r>
            <a:br>
              <a:rPr lang="fr-BE" sz="3600" dirty="0" smtClean="0">
                <a:effectLst/>
              </a:rPr>
            </a:br>
            <a:r>
              <a:rPr lang="en-GB" sz="3600" dirty="0" smtClean="0">
                <a:effectLst/>
              </a:rPr>
              <a:t>process</a:t>
            </a:r>
            <a:endParaRPr lang="en-GB" dirty="0"/>
          </a:p>
        </p:txBody>
      </p:sp>
      <p:sp>
        <p:nvSpPr>
          <p:cNvPr id="102" name="Content Placeholder 101"/>
          <p:cNvSpPr>
            <a:spLocks noGrp="1"/>
          </p:cNvSpPr>
          <p:nvPr>
            <p:ph idx="1"/>
          </p:nvPr>
        </p:nvSpPr>
        <p:spPr/>
        <p:txBody>
          <a:bodyPr/>
          <a:lstStyle/>
          <a:p>
            <a:pPr marL="347663" indent="-347663">
              <a:spcBef>
                <a:spcPct val="50000"/>
              </a:spcBef>
              <a:buFont typeface="Wingdings" pitchFamily="2" charset="2"/>
              <a:buChar char="ü"/>
            </a:pPr>
            <a:r>
              <a:rPr lang="en-US" sz="2400" dirty="0" smtClean="0">
                <a:latin typeface="Arial" pitchFamily="34" charset="0"/>
                <a:ea typeface="MS PGothic" pitchFamily="34" charset="-128"/>
                <a:cs typeface="Arial" pitchFamily="34" charset="0"/>
              </a:rPr>
              <a:t>Option 1: course attendance and test </a:t>
            </a:r>
          </a:p>
          <a:p>
            <a:pPr marL="347663" indent="-347663">
              <a:spcBef>
                <a:spcPct val="50000"/>
              </a:spcBef>
              <a:buFont typeface="Wingdings" pitchFamily="2" charset="2"/>
              <a:buChar char="ü"/>
            </a:pPr>
            <a:r>
              <a:rPr lang="en-US" sz="2400" dirty="0" smtClean="0">
                <a:solidFill>
                  <a:srgbClr val="FFFF00"/>
                </a:solidFill>
                <a:latin typeface="Arial" pitchFamily="34" charset="0"/>
                <a:ea typeface="MS PGothic" pitchFamily="34" charset="-128"/>
                <a:cs typeface="Arial" pitchFamily="34" charset="0"/>
              </a:rPr>
              <a:t>Option 2: test only</a:t>
            </a:r>
          </a:p>
          <a:p>
            <a:pPr marL="347663" indent="-347663">
              <a:spcBef>
                <a:spcPct val="50000"/>
              </a:spcBef>
              <a:buFont typeface="Wingdings" pitchFamily="2" charset="2"/>
              <a:buChar char="ü"/>
            </a:pPr>
            <a:r>
              <a:rPr lang="en-US" sz="2400" dirty="0" smtClean="0">
                <a:solidFill>
                  <a:srgbClr val="FFFF00"/>
                </a:solidFill>
                <a:latin typeface="Arial" pitchFamily="34" charset="0"/>
                <a:ea typeface="MS PGothic" pitchFamily="34" charset="-128"/>
                <a:cs typeface="Arial" pitchFamily="34" charset="0"/>
              </a:rPr>
              <a:t>Both</a:t>
            </a:r>
            <a:r>
              <a:rPr lang="en-US" sz="2400" dirty="0" smtClean="0">
                <a:solidFill>
                  <a:srgbClr val="33CC33"/>
                </a:solidFill>
                <a:latin typeface="Arial" pitchFamily="34" charset="0"/>
                <a:ea typeface="MS PGothic" pitchFamily="34" charset="-128"/>
                <a:cs typeface="Arial" pitchFamily="34" charset="0"/>
              </a:rPr>
              <a:t> </a:t>
            </a:r>
            <a:r>
              <a:rPr lang="en-US" sz="2400" dirty="0" smtClean="0">
                <a:latin typeface="Arial" pitchFamily="34" charset="0"/>
                <a:ea typeface="MS PGothic" pitchFamily="34" charset="-128"/>
                <a:cs typeface="Arial" pitchFamily="34" charset="0"/>
              </a:rPr>
              <a:t>systems</a:t>
            </a:r>
          </a:p>
          <a:p>
            <a:pPr>
              <a:spcBef>
                <a:spcPct val="50000"/>
              </a:spcBef>
            </a:pPr>
            <a:endParaRPr lang="en-US" dirty="0" smtClean="0">
              <a:solidFill>
                <a:schemeClr val="hlink"/>
              </a:solidFill>
              <a:ea typeface="MS PGothic" pitchFamily="34" charset="-128"/>
            </a:endParaRPr>
          </a:p>
          <a:p>
            <a:endParaRPr lang="en-US" dirty="0"/>
          </a:p>
        </p:txBody>
      </p:sp>
      <p:sp>
        <p:nvSpPr>
          <p:cNvPr id="97" name="Footer Placeholder 96"/>
          <p:cNvSpPr>
            <a:spLocks noGrp="1"/>
          </p:cNvSpPr>
          <p:nvPr>
            <p:ph type="ftr" sz="quarter" idx="11"/>
          </p:nvPr>
        </p:nvSpPr>
        <p:spPr/>
        <p:txBody>
          <a:bodyPr/>
          <a:lstStyle/>
          <a:p>
            <a:pPr>
              <a:defRPr/>
            </a:pPr>
            <a:r>
              <a:rPr lang="en-US" smtClean="0"/>
              <a:t>(c) IRU Academy 2011</a:t>
            </a:r>
            <a:endParaRPr lang="en-US" dirty="0"/>
          </a:p>
        </p:txBody>
      </p:sp>
      <p:grpSp>
        <p:nvGrpSpPr>
          <p:cNvPr id="2" name="Group 98"/>
          <p:cNvGrpSpPr/>
          <p:nvPr/>
        </p:nvGrpSpPr>
        <p:grpSpPr>
          <a:xfrm>
            <a:off x="4837876" y="1628801"/>
            <a:ext cx="4121371" cy="4808835"/>
            <a:chOff x="3460750" y="-12700"/>
            <a:chExt cx="6461125" cy="6810375"/>
          </a:xfrm>
        </p:grpSpPr>
        <p:sp>
          <p:nvSpPr>
            <p:cNvPr id="104" name="Freeform 1130"/>
            <p:cNvSpPr>
              <a:spLocks/>
            </p:cNvSpPr>
            <p:nvPr/>
          </p:nvSpPr>
          <p:spPr bwMode="auto">
            <a:xfrm>
              <a:off x="3714750" y="5130800"/>
              <a:ext cx="1912938" cy="1511300"/>
            </a:xfrm>
            <a:custGeom>
              <a:avLst/>
              <a:gdLst/>
              <a:ahLst/>
              <a:cxnLst>
                <a:cxn ang="0">
                  <a:pos x="1154" y="336"/>
                </a:cxn>
                <a:cxn ang="0">
                  <a:pos x="1036" y="296"/>
                </a:cxn>
                <a:cxn ang="0">
                  <a:pos x="910" y="280"/>
                </a:cxn>
                <a:cxn ang="0">
                  <a:pos x="859" y="232"/>
                </a:cxn>
                <a:cxn ang="0">
                  <a:pos x="784" y="192"/>
                </a:cxn>
                <a:cxn ang="0">
                  <a:pos x="716" y="144"/>
                </a:cxn>
                <a:cxn ang="0">
                  <a:pos x="666" y="136"/>
                </a:cxn>
                <a:cxn ang="0">
                  <a:pos x="598" y="128"/>
                </a:cxn>
                <a:cxn ang="0">
                  <a:pos x="522" y="104"/>
                </a:cxn>
                <a:cxn ang="0">
                  <a:pos x="387" y="64"/>
                </a:cxn>
                <a:cxn ang="0">
                  <a:pos x="320" y="48"/>
                </a:cxn>
                <a:cxn ang="0">
                  <a:pos x="202" y="16"/>
                </a:cxn>
                <a:cxn ang="0">
                  <a:pos x="168" y="0"/>
                </a:cxn>
                <a:cxn ang="0">
                  <a:pos x="135" y="8"/>
                </a:cxn>
                <a:cxn ang="0">
                  <a:pos x="109" y="24"/>
                </a:cxn>
                <a:cxn ang="0">
                  <a:pos x="17" y="48"/>
                </a:cxn>
                <a:cxn ang="0">
                  <a:pos x="25" y="88"/>
                </a:cxn>
                <a:cxn ang="0">
                  <a:pos x="34" y="128"/>
                </a:cxn>
                <a:cxn ang="0">
                  <a:pos x="67" y="176"/>
                </a:cxn>
                <a:cxn ang="0">
                  <a:pos x="84" y="200"/>
                </a:cxn>
                <a:cxn ang="0">
                  <a:pos x="93" y="216"/>
                </a:cxn>
                <a:cxn ang="0">
                  <a:pos x="143" y="232"/>
                </a:cxn>
                <a:cxn ang="0">
                  <a:pos x="194" y="224"/>
                </a:cxn>
                <a:cxn ang="0">
                  <a:pos x="236" y="256"/>
                </a:cxn>
                <a:cxn ang="0">
                  <a:pos x="253" y="272"/>
                </a:cxn>
                <a:cxn ang="0">
                  <a:pos x="261" y="296"/>
                </a:cxn>
                <a:cxn ang="0">
                  <a:pos x="202" y="328"/>
                </a:cxn>
                <a:cxn ang="0">
                  <a:pos x="177" y="368"/>
                </a:cxn>
                <a:cxn ang="0">
                  <a:pos x="160" y="424"/>
                </a:cxn>
                <a:cxn ang="0">
                  <a:pos x="143" y="432"/>
                </a:cxn>
                <a:cxn ang="0">
                  <a:pos x="126" y="480"/>
                </a:cxn>
                <a:cxn ang="0">
                  <a:pos x="76" y="488"/>
                </a:cxn>
                <a:cxn ang="0">
                  <a:pos x="109" y="568"/>
                </a:cxn>
                <a:cxn ang="0">
                  <a:pos x="101" y="584"/>
                </a:cxn>
                <a:cxn ang="0">
                  <a:pos x="67" y="608"/>
                </a:cxn>
                <a:cxn ang="0">
                  <a:pos x="67" y="656"/>
                </a:cxn>
                <a:cxn ang="0">
                  <a:pos x="84" y="672"/>
                </a:cxn>
                <a:cxn ang="0">
                  <a:pos x="17" y="720"/>
                </a:cxn>
                <a:cxn ang="0">
                  <a:pos x="0" y="784"/>
                </a:cxn>
                <a:cxn ang="0">
                  <a:pos x="59" y="792"/>
                </a:cxn>
                <a:cxn ang="0">
                  <a:pos x="109" y="840"/>
                </a:cxn>
                <a:cxn ang="0">
                  <a:pos x="118" y="920"/>
                </a:cxn>
                <a:cxn ang="0">
                  <a:pos x="219" y="928"/>
                </a:cxn>
                <a:cxn ang="0">
                  <a:pos x="295" y="912"/>
                </a:cxn>
                <a:cxn ang="0">
                  <a:pos x="379" y="904"/>
                </a:cxn>
                <a:cxn ang="0">
                  <a:pos x="539" y="928"/>
                </a:cxn>
                <a:cxn ang="0">
                  <a:pos x="598" y="904"/>
                </a:cxn>
                <a:cxn ang="0">
                  <a:pos x="649" y="856"/>
                </a:cxn>
                <a:cxn ang="0">
                  <a:pos x="725" y="824"/>
                </a:cxn>
                <a:cxn ang="0">
                  <a:pos x="784" y="752"/>
                </a:cxn>
                <a:cxn ang="0">
                  <a:pos x="809" y="664"/>
                </a:cxn>
                <a:cxn ang="0">
                  <a:pos x="842" y="592"/>
                </a:cxn>
                <a:cxn ang="0">
                  <a:pos x="927" y="504"/>
                </a:cxn>
                <a:cxn ang="0">
                  <a:pos x="944" y="472"/>
                </a:cxn>
                <a:cxn ang="0">
                  <a:pos x="1019" y="440"/>
                </a:cxn>
                <a:cxn ang="0">
                  <a:pos x="1196" y="376"/>
                </a:cxn>
                <a:cxn ang="0">
                  <a:pos x="1205" y="368"/>
                </a:cxn>
                <a:cxn ang="0">
                  <a:pos x="1180" y="352"/>
                </a:cxn>
              </a:cxnLst>
              <a:rect l="0" t="0" r="r" b="b"/>
              <a:pathLst>
                <a:path w="1205" h="952">
                  <a:moveTo>
                    <a:pt x="1180" y="352"/>
                  </a:moveTo>
                  <a:lnTo>
                    <a:pt x="1154" y="336"/>
                  </a:lnTo>
                  <a:lnTo>
                    <a:pt x="1095" y="320"/>
                  </a:lnTo>
                  <a:lnTo>
                    <a:pt x="1036" y="296"/>
                  </a:lnTo>
                  <a:lnTo>
                    <a:pt x="969" y="288"/>
                  </a:lnTo>
                  <a:lnTo>
                    <a:pt x="910" y="280"/>
                  </a:lnTo>
                  <a:lnTo>
                    <a:pt x="893" y="256"/>
                  </a:lnTo>
                  <a:lnTo>
                    <a:pt x="859" y="232"/>
                  </a:lnTo>
                  <a:lnTo>
                    <a:pt x="817" y="224"/>
                  </a:lnTo>
                  <a:lnTo>
                    <a:pt x="784" y="192"/>
                  </a:lnTo>
                  <a:lnTo>
                    <a:pt x="733" y="152"/>
                  </a:lnTo>
                  <a:lnTo>
                    <a:pt x="716" y="144"/>
                  </a:lnTo>
                  <a:lnTo>
                    <a:pt x="699" y="144"/>
                  </a:lnTo>
                  <a:lnTo>
                    <a:pt x="666" y="136"/>
                  </a:lnTo>
                  <a:lnTo>
                    <a:pt x="632" y="120"/>
                  </a:lnTo>
                  <a:lnTo>
                    <a:pt x="598" y="128"/>
                  </a:lnTo>
                  <a:lnTo>
                    <a:pt x="556" y="104"/>
                  </a:lnTo>
                  <a:lnTo>
                    <a:pt x="522" y="104"/>
                  </a:lnTo>
                  <a:lnTo>
                    <a:pt x="480" y="96"/>
                  </a:lnTo>
                  <a:lnTo>
                    <a:pt x="387" y="64"/>
                  </a:lnTo>
                  <a:lnTo>
                    <a:pt x="362" y="48"/>
                  </a:lnTo>
                  <a:lnTo>
                    <a:pt x="320" y="48"/>
                  </a:lnTo>
                  <a:lnTo>
                    <a:pt x="227" y="32"/>
                  </a:lnTo>
                  <a:lnTo>
                    <a:pt x="202" y="16"/>
                  </a:lnTo>
                  <a:lnTo>
                    <a:pt x="185" y="0"/>
                  </a:lnTo>
                  <a:lnTo>
                    <a:pt x="168" y="0"/>
                  </a:lnTo>
                  <a:lnTo>
                    <a:pt x="143" y="0"/>
                  </a:lnTo>
                  <a:lnTo>
                    <a:pt x="135" y="8"/>
                  </a:lnTo>
                  <a:lnTo>
                    <a:pt x="126" y="24"/>
                  </a:lnTo>
                  <a:lnTo>
                    <a:pt x="109" y="24"/>
                  </a:lnTo>
                  <a:lnTo>
                    <a:pt x="59" y="32"/>
                  </a:lnTo>
                  <a:lnTo>
                    <a:pt x="17" y="48"/>
                  </a:lnTo>
                  <a:lnTo>
                    <a:pt x="25" y="80"/>
                  </a:lnTo>
                  <a:lnTo>
                    <a:pt x="25" y="88"/>
                  </a:lnTo>
                  <a:lnTo>
                    <a:pt x="25" y="104"/>
                  </a:lnTo>
                  <a:lnTo>
                    <a:pt x="34" y="128"/>
                  </a:lnTo>
                  <a:lnTo>
                    <a:pt x="17" y="184"/>
                  </a:lnTo>
                  <a:lnTo>
                    <a:pt x="67" y="176"/>
                  </a:lnTo>
                  <a:lnTo>
                    <a:pt x="84" y="184"/>
                  </a:lnTo>
                  <a:lnTo>
                    <a:pt x="84" y="200"/>
                  </a:lnTo>
                  <a:lnTo>
                    <a:pt x="76" y="208"/>
                  </a:lnTo>
                  <a:lnTo>
                    <a:pt x="93" y="216"/>
                  </a:lnTo>
                  <a:lnTo>
                    <a:pt x="126" y="216"/>
                  </a:lnTo>
                  <a:lnTo>
                    <a:pt x="143" y="232"/>
                  </a:lnTo>
                  <a:lnTo>
                    <a:pt x="168" y="232"/>
                  </a:lnTo>
                  <a:lnTo>
                    <a:pt x="194" y="224"/>
                  </a:lnTo>
                  <a:lnTo>
                    <a:pt x="227" y="240"/>
                  </a:lnTo>
                  <a:lnTo>
                    <a:pt x="236" y="256"/>
                  </a:lnTo>
                  <a:lnTo>
                    <a:pt x="236" y="264"/>
                  </a:lnTo>
                  <a:lnTo>
                    <a:pt x="253" y="272"/>
                  </a:lnTo>
                  <a:lnTo>
                    <a:pt x="261" y="288"/>
                  </a:lnTo>
                  <a:lnTo>
                    <a:pt x="261" y="296"/>
                  </a:lnTo>
                  <a:lnTo>
                    <a:pt x="227" y="312"/>
                  </a:lnTo>
                  <a:lnTo>
                    <a:pt x="202" y="328"/>
                  </a:lnTo>
                  <a:lnTo>
                    <a:pt x="168" y="344"/>
                  </a:lnTo>
                  <a:lnTo>
                    <a:pt x="177" y="368"/>
                  </a:lnTo>
                  <a:lnTo>
                    <a:pt x="160" y="400"/>
                  </a:lnTo>
                  <a:lnTo>
                    <a:pt x="160" y="424"/>
                  </a:lnTo>
                  <a:lnTo>
                    <a:pt x="152" y="432"/>
                  </a:lnTo>
                  <a:lnTo>
                    <a:pt x="143" y="432"/>
                  </a:lnTo>
                  <a:lnTo>
                    <a:pt x="143" y="464"/>
                  </a:lnTo>
                  <a:lnTo>
                    <a:pt x="126" y="480"/>
                  </a:lnTo>
                  <a:lnTo>
                    <a:pt x="101" y="488"/>
                  </a:lnTo>
                  <a:lnTo>
                    <a:pt x="76" y="488"/>
                  </a:lnTo>
                  <a:lnTo>
                    <a:pt x="93" y="552"/>
                  </a:lnTo>
                  <a:lnTo>
                    <a:pt x="109" y="568"/>
                  </a:lnTo>
                  <a:lnTo>
                    <a:pt x="109" y="576"/>
                  </a:lnTo>
                  <a:lnTo>
                    <a:pt x="101" y="584"/>
                  </a:lnTo>
                  <a:lnTo>
                    <a:pt x="76" y="592"/>
                  </a:lnTo>
                  <a:lnTo>
                    <a:pt x="67" y="608"/>
                  </a:lnTo>
                  <a:lnTo>
                    <a:pt x="59" y="632"/>
                  </a:lnTo>
                  <a:lnTo>
                    <a:pt x="67" y="656"/>
                  </a:lnTo>
                  <a:lnTo>
                    <a:pt x="76" y="672"/>
                  </a:lnTo>
                  <a:lnTo>
                    <a:pt x="84" y="672"/>
                  </a:lnTo>
                  <a:lnTo>
                    <a:pt x="59" y="696"/>
                  </a:lnTo>
                  <a:lnTo>
                    <a:pt x="17" y="720"/>
                  </a:lnTo>
                  <a:lnTo>
                    <a:pt x="8" y="752"/>
                  </a:lnTo>
                  <a:lnTo>
                    <a:pt x="0" y="784"/>
                  </a:lnTo>
                  <a:lnTo>
                    <a:pt x="17" y="784"/>
                  </a:lnTo>
                  <a:lnTo>
                    <a:pt x="59" y="792"/>
                  </a:lnTo>
                  <a:lnTo>
                    <a:pt x="93" y="816"/>
                  </a:lnTo>
                  <a:lnTo>
                    <a:pt x="109" y="840"/>
                  </a:lnTo>
                  <a:lnTo>
                    <a:pt x="109" y="880"/>
                  </a:lnTo>
                  <a:lnTo>
                    <a:pt x="118" y="920"/>
                  </a:lnTo>
                  <a:lnTo>
                    <a:pt x="152" y="952"/>
                  </a:lnTo>
                  <a:lnTo>
                    <a:pt x="219" y="928"/>
                  </a:lnTo>
                  <a:lnTo>
                    <a:pt x="253" y="920"/>
                  </a:lnTo>
                  <a:lnTo>
                    <a:pt x="295" y="912"/>
                  </a:lnTo>
                  <a:lnTo>
                    <a:pt x="337" y="896"/>
                  </a:lnTo>
                  <a:lnTo>
                    <a:pt x="379" y="904"/>
                  </a:lnTo>
                  <a:lnTo>
                    <a:pt x="463" y="920"/>
                  </a:lnTo>
                  <a:lnTo>
                    <a:pt x="539" y="928"/>
                  </a:lnTo>
                  <a:lnTo>
                    <a:pt x="573" y="928"/>
                  </a:lnTo>
                  <a:lnTo>
                    <a:pt x="598" y="904"/>
                  </a:lnTo>
                  <a:lnTo>
                    <a:pt x="615" y="872"/>
                  </a:lnTo>
                  <a:lnTo>
                    <a:pt x="649" y="856"/>
                  </a:lnTo>
                  <a:lnTo>
                    <a:pt x="733" y="848"/>
                  </a:lnTo>
                  <a:lnTo>
                    <a:pt x="725" y="824"/>
                  </a:lnTo>
                  <a:lnTo>
                    <a:pt x="733" y="800"/>
                  </a:lnTo>
                  <a:lnTo>
                    <a:pt x="784" y="752"/>
                  </a:lnTo>
                  <a:lnTo>
                    <a:pt x="842" y="720"/>
                  </a:lnTo>
                  <a:lnTo>
                    <a:pt x="809" y="664"/>
                  </a:lnTo>
                  <a:lnTo>
                    <a:pt x="809" y="624"/>
                  </a:lnTo>
                  <a:lnTo>
                    <a:pt x="842" y="592"/>
                  </a:lnTo>
                  <a:lnTo>
                    <a:pt x="885" y="536"/>
                  </a:lnTo>
                  <a:lnTo>
                    <a:pt x="927" y="504"/>
                  </a:lnTo>
                  <a:lnTo>
                    <a:pt x="935" y="504"/>
                  </a:lnTo>
                  <a:lnTo>
                    <a:pt x="944" y="472"/>
                  </a:lnTo>
                  <a:lnTo>
                    <a:pt x="977" y="448"/>
                  </a:lnTo>
                  <a:lnTo>
                    <a:pt x="1019" y="440"/>
                  </a:lnTo>
                  <a:lnTo>
                    <a:pt x="1095" y="432"/>
                  </a:lnTo>
                  <a:lnTo>
                    <a:pt x="1196" y="376"/>
                  </a:lnTo>
                  <a:lnTo>
                    <a:pt x="1205" y="376"/>
                  </a:lnTo>
                  <a:lnTo>
                    <a:pt x="1205" y="368"/>
                  </a:lnTo>
                  <a:lnTo>
                    <a:pt x="1205" y="344"/>
                  </a:lnTo>
                  <a:lnTo>
                    <a:pt x="1180" y="352"/>
                  </a:lnTo>
                  <a:close/>
                </a:path>
              </a:pathLst>
            </a:custGeom>
            <a:solidFill>
              <a:srgbClr val="0066FF"/>
            </a:solidFill>
            <a:ln w="9525">
              <a:noFill/>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05" name="Freeform 1132"/>
            <p:cNvSpPr>
              <a:spLocks/>
            </p:cNvSpPr>
            <p:nvPr/>
          </p:nvSpPr>
          <p:spPr bwMode="auto">
            <a:xfrm>
              <a:off x="3714750" y="5130800"/>
              <a:ext cx="1912938" cy="1511300"/>
            </a:xfrm>
            <a:custGeom>
              <a:avLst/>
              <a:gdLst/>
              <a:ahLst/>
              <a:cxnLst>
                <a:cxn ang="0">
                  <a:pos x="1154" y="336"/>
                </a:cxn>
                <a:cxn ang="0">
                  <a:pos x="1036" y="296"/>
                </a:cxn>
                <a:cxn ang="0">
                  <a:pos x="910" y="280"/>
                </a:cxn>
                <a:cxn ang="0">
                  <a:pos x="859" y="232"/>
                </a:cxn>
                <a:cxn ang="0">
                  <a:pos x="784" y="192"/>
                </a:cxn>
                <a:cxn ang="0">
                  <a:pos x="716" y="144"/>
                </a:cxn>
                <a:cxn ang="0">
                  <a:pos x="666" y="136"/>
                </a:cxn>
                <a:cxn ang="0">
                  <a:pos x="598" y="128"/>
                </a:cxn>
                <a:cxn ang="0">
                  <a:pos x="522" y="104"/>
                </a:cxn>
                <a:cxn ang="0">
                  <a:pos x="387" y="64"/>
                </a:cxn>
                <a:cxn ang="0">
                  <a:pos x="320" y="48"/>
                </a:cxn>
                <a:cxn ang="0">
                  <a:pos x="202" y="16"/>
                </a:cxn>
                <a:cxn ang="0">
                  <a:pos x="168" y="0"/>
                </a:cxn>
                <a:cxn ang="0">
                  <a:pos x="135" y="8"/>
                </a:cxn>
                <a:cxn ang="0">
                  <a:pos x="109" y="24"/>
                </a:cxn>
                <a:cxn ang="0">
                  <a:pos x="17" y="48"/>
                </a:cxn>
                <a:cxn ang="0">
                  <a:pos x="25" y="88"/>
                </a:cxn>
                <a:cxn ang="0">
                  <a:pos x="34" y="128"/>
                </a:cxn>
                <a:cxn ang="0">
                  <a:pos x="67" y="176"/>
                </a:cxn>
                <a:cxn ang="0">
                  <a:pos x="84" y="200"/>
                </a:cxn>
                <a:cxn ang="0">
                  <a:pos x="93" y="216"/>
                </a:cxn>
                <a:cxn ang="0">
                  <a:pos x="143" y="232"/>
                </a:cxn>
                <a:cxn ang="0">
                  <a:pos x="194" y="224"/>
                </a:cxn>
                <a:cxn ang="0">
                  <a:pos x="236" y="256"/>
                </a:cxn>
                <a:cxn ang="0">
                  <a:pos x="253" y="272"/>
                </a:cxn>
                <a:cxn ang="0">
                  <a:pos x="261" y="296"/>
                </a:cxn>
                <a:cxn ang="0">
                  <a:pos x="202" y="328"/>
                </a:cxn>
                <a:cxn ang="0">
                  <a:pos x="177" y="368"/>
                </a:cxn>
                <a:cxn ang="0">
                  <a:pos x="160" y="424"/>
                </a:cxn>
                <a:cxn ang="0">
                  <a:pos x="143" y="432"/>
                </a:cxn>
                <a:cxn ang="0">
                  <a:pos x="126" y="480"/>
                </a:cxn>
                <a:cxn ang="0">
                  <a:pos x="76" y="488"/>
                </a:cxn>
                <a:cxn ang="0">
                  <a:pos x="109" y="568"/>
                </a:cxn>
                <a:cxn ang="0">
                  <a:pos x="101" y="584"/>
                </a:cxn>
                <a:cxn ang="0">
                  <a:pos x="67" y="608"/>
                </a:cxn>
                <a:cxn ang="0">
                  <a:pos x="67" y="656"/>
                </a:cxn>
                <a:cxn ang="0">
                  <a:pos x="84" y="672"/>
                </a:cxn>
                <a:cxn ang="0">
                  <a:pos x="17" y="720"/>
                </a:cxn>
                <a:cxn ang="0">
                  <a:pos x="0" y="784"/>
                </a:cxn>
                <a:cxn ang="0">
                  <a:pos x="59" y="792"/>
                </a:cxn>
                <a:cxn ang="0">
                  <a:pos x="109" y="840"/>
                </a:cxn>
                <a:cxn ang="0">
                  <a:pos x="118" y="920"/>
                </a:cxn>
                <a:cxn ang="0">
                  <a:pos x="219" y="928"/>
                </a:cxn>
                <a:cxn ang="0">
                  <a:pos x="295" y="912"/>
                </a:cxn>
                <a:cxn ang="0">
                  <a:pos x="379" y="904"/>
                </a:cxn>
                <a:cxn ang="0">
                  <a:pos x="539" y="928"/>
                </a:cxn>
                <a:cxn ang="0">
                  <a:pos x="598" y="904"/>
                </a:cxn>
                <a:cxn ang="0">
                  <a:pos x="649" y="856"/>
                </a:cxn>
                <a:cxn ang="0">
                  <a:pos x="725" y="824"/>
                </a:cxn>
                <a:cxn ang="0">
                  <a:pos x="784" y="752"/>
                </a:cxn>
                <a:cxn ang="0">
                  <a:pos x="809" y="664"/>
                </a:cxn>
                <a:cxn ang="0">
                  <a:pos x="842" y="592"/>
                </a:cxn>
                <a:cxn ang="0">
                  <a:pos x="927" y="504"/>
                </a:cxn>
                <a:cxn ang="0">
                  <a:pos x="944" y="472"/>
                </a:cxn>
                <a:cxn ang="0">
                  <a:pos x="944" y="472"/>
                </a:cxn>
                <a:cxn ang="0">
                  <a:pos x="1019" y="440"/>
                </a:cxn>
                <a:cxn ang="0">
                  <a:pos x="1196" y="376"/>
                </a:cxn>
                <a:cxn ang="0">
                  <a:pos x="1205" y="368"/>
                </a:cxn>
                <a:cxn ang="0">
                  <a:pos x="1205" y="344"/>
                </a:cxn>
              </a:cxnLst>
              <a:rect l="0" t="0" r="r" b="b"/>
              <a:pathLst>
                <a:path w="1205" h="952">
                  <a:moveTo>
                    <a:pt x="1180" y="352"/>
                  </a:moveTo>
                  <a:lnTo>
                    <a:pt x="1154" y="336"/>
                  </a:lnTo>
                  <a:lnTo>
                    <a:pt x="1095" y="320"/>
                  </a:lnTo>
                  <a:lnTo>
                    <a:pt x="1036" y="296"/>
                  </a:lnTo>
                  <a:lnTo>
                    <a:pt x="969" y="288"/>
                  </a:lnTo>
                  <a:lnTo>
                    <a:pt x="910" y="280"/>
                  </a:lnTo>
                  <a:lnTo>
                    <a:pt x="893" y="256"/>
                  </a:lnTo>
                  <a:lnTo>
                    <a:pt x="859" y="232"/>
                  </a:lnTo>
                  <a:lnTo>
                    <a:pt x="817" y="224"/>
                  </a:lnTo>
                  <a:lnTo>
                    <a:pt x="784" y="192"/>
                  </a:lnTo>
                  <a:lnTo>
                    <a:pt x="733" y="152"/>
                  </a:lnTo>
                  <a:lnTo>
                    <a:pt x="716" y="144"/>
                  </a:lnTo>
                  <a:lnTo>
                    <a:pt x="699" y="144"/>
                  </a:lnTo>
                  <a:lnTo>
                    <a:pt x="666" y="136"/>
                  </a:lnTo>
                  <a:lnTo>
                    <a:pt x="632" y="120"/>
                  </a:lnTo>
                  <a:lnTo>
                    <a:pt x="598" y="128"/>
                  </a:lnTo>
                  <a:lnTo>
                    <a:pt x="556" y="104"/>
                  </a:lnTo>
                  <a:lnTo>
                    <a:pt x="522" y="104"/>
                  </a:lnTo>
                  <a:lnTo>
                    <a:pt x="480" y="96"/>
                  </a:lnTo>
                  <a:lnTo>
                    <a:pt x="387" y="64"/>
                  </a:lnTo>
                  <a:lnTo>
                    <a:pt x="362" y="48"/>
                  </a:lnTo>
                  <a:lnTo>
                    <a:pt x="320" y="48"/>
                  </a:lnTo>
                  <a:lnTo>
                    <a:pt x="227" y="32"/>
                  </a:lnTo>
                  <a:lnTo>
                    <a:pt x="202" y="16"/>
                  </a:lnTo>
                  <a:lnTo>
                    <a:pt x="185" y="0"/>
                  </a:lnTo>
                  <a:lnTo>
                    <a:pt x="168" y="0"/>
                  </a:lnTo>
                  <a:lnTo>
                    <a:pt x="143" y="0"/>
                  </a:lnTo>
                  <a:lnTo>
                    <a:pt x="135" y="8"/>
                  </a:lnTo>
                  <a:lnTo>
                    <a:pt x="126" y="24"/>
                  </a:lnTo>
                  <a:lnTo>
                    <a:pt x="109" y="24"/>
                  </a:lnTo>
                  <a:lnTo>
                    <a:pt x="59" y="32"/>
                  </a:lnTo>
                  <a:lnTo>
                    <a:pt x="17" y="48"/>
                  </a:lnTo>
                  <a:lnTo>
                    <a:pt x="25" y="80"/>
                  </a:lnTo>
                  <a:lnTo>
                    <a:pt x="25" y="88"/>
                  </a:lnTo>
                  <a:lnTo>
                    <a:pt x="25" y="104"/>
                  </a:lnTo>
                  <a:lnTo>
                    <a:pt x="34" y="128"/>
                  </a:lnTo>
                  <a:lnTo>
                    <a:pt x="17" y="184"/>
                  </a:lnTo>
                  <a:lnTo>
                    <a:pt x="67" y="176"/>
                  </a:lnTo>
                  <a:lnTo>
                    <a:pt x="84" y="184"/>
                  </a:lnTo>
                  <a:lnTo>
                    <a:pt x="84" y="200"/>
                  </a:lnTo>
                  <a:lnTo>
                    <a:pt x="76" y="208"/>
                  </a:lnTo>
                  <a:lnTo>
                    <a:pt x="93" y="216"/>
                  </a:lnTo>
                  <a:lnTo>
                    <a:pt x="126" y="216"/>
                  </a:lnTo>
                  <a:lnTo>
                    <a:pt x="143" y="232"/>
                  </a:lnTo>
                  <a:lnTo>
                    <a:pt x="168" y="232"/>
                  </a:lnTo>
                  <a:lnTo>
                    <a:pt x="194" y="224"/>
                  </a:lnTo>
                  <a:lnTo>
                    <a:pt x="227" y="240"/>
                  </a:lnTo>
                  <a:lnTo>
                    <a:pt x="236" y="256"/>
                  </a:lnTo>
                  <a:lnTo>
                    <a:pt x="236" y="264"/>
                  </a:lnTo>
                  <a:lnTo>
                    <a:pt x="253" y="272"/>
                  </a:lnTo>
                  <a:lnTo>
                    <a:pt x="261" y="288"/>
                  </a:lnTo>
                  <a:lnTo>
                    <a:pt x="261" y="296"/>
                  </a:lnTo>
                  <a:lnTo>
                    <a:pt x="227" y="312"/>
                  </a:lnTo>
                  <a:lnTo>
                    <a:pt x="202" y="328"/>
                  </a:lnTo>
                  <a:lnTo>
                    <a:pt x="168" y="344"/>
                  </a:lnTo>
                  <a:lnTo>
                    <a:pt x="177" y="368"/>
                  </a:lnTo>
                  <a:lnTo>
                    <a:pt x="160" y="400"/>
                  </a:lnTo>
                  <a:lnTo>
                    <a:pt x="160" y="424"/>
                  </a:lnTo>
                  <a:lnTo>
                    <a:pt x="152" y="432"/>
                  </a:lnTo>
                  <a:lnTo>
                    <a:pt x="143" y="432"/>
                  </a:lnTo>
                  <a:lnTo>
                    <a:pt x="143" y="464"/>
                  </a:lnTo>
                  <a:lnTo>
                    <a:pt x="126" y="480"/>
                  </a:lnTo>
                  <a:lnTo>
                    <a:pt x="101" y="488"/>
                  </a:lnTo>
                  <a:lnTo>
                    <a:pt x="76" y="488"/>
                  </a:lnTo>
                  <a:lnTo>
                    <a:pt x="93" y="552"/>
                  </a:lnTo>
                  <a:lnTo>
                    <a:pt x="109" y="568"/>
                  </a:lnTo>
                  <a:lnTo>
                    <a:pt x="109" y="576"/>
                  </a:lnTo>
                  <a:lnTo>
                    <a:pt x="101" y="584"/>
                  </a:lnTo>
                  <a:lnTo>
                    <a:pt x="76" y="592"/>
                  </a:lnTo>
                  <a:lnTo>
                    <a:pt x="67" y="608"/>
                  </a:lnTo>
                  <a:lnTo>
                    <a:pt x="59" y="632"/>
                  </a:lnTo>
                  <a:lnTo>
                    <a:pt x="67" y="656"/>
                  </a:lnTo>
                  <a:lnTo>
                    <a:pt x="76" y="672"/>
                  </a:lnTo>
                  <a:lnTo>
                    <a:pt x="84" y="672"/>
                  </a:lnTo>
                  <a:lnTo>
                    <a:pt x="59" y="696"/>
                  </a:lnTo>
                  <a:lnTo>
                    <a:pt x="17" y="720"/>
                  </a:lnTo>
                  <a:lnTo>
                    <a:pt x="8" y="752"/>
                  </a:lnTo>
                  <a:lnTo>
                    <a:pt x="0" y="784"/>
                  </a:lnTo>
                  <a:lnTo>
                    <a:pt x="17" y="784"/>
                  </a:lnTo>
                  <a:lnTo>
                    <a:pt x="59" y="792"/>
                  </a:lnTo>
                  <a:lnTo>
                    <a:pt x="93" y="816"/>
                  </a:lnTo>
                  <a:lnTo>
                    <a:pt x="109" y="840"/>
                  </a:lnTo>
                  <a:lnTo>
                    <a:pt x="109" y="880"/>
                  </a:lnTo>
                  <a:lnTo>
                    <a:pt x="118" y="920"/>
                  </a:lnTo>
                  <a:lnTo>
                    <a:pt x="152" y="952"/>
                  </a:lnTo>
                  <a:lnTo>
                    <a:pt x="219" y="928"/>
                  </a:lnTo>
                  <a:lnTo>
                    <a:pt x="253" y="920"/>
                  </a:lnTo>
                  <a:lnTo>
                    <a:pt x="295" y="912"/>
                  </a:lnTo>
                  <a:lnTo>
                    <a:pt x="337" y="896"/>
                  </a:lnTo>
                  <a:lnTo>
                    <a:pt x="379" y="904"/>
                  </a:lnTo>
                  <a:lnTo>
                    <a:pt x="463" y="920"/>
                  </a:lnTo>
                  <a:lnTo>
                    <a:pt x="539" y="928"/>
                  </a:lnTo>
                  <a:lnTo>
                    <a:pt x="573" y="928"/>
                  </a:lnTo>
                  <a:lnTo>
                    <a:pt x="598" y="904"/>
                  </a:lnTo>
                  <a:lnTo>
                    <a:pt x="615" y="872"/>
                  </a:lnTo>
                  <a:lnTo>
                    <a:pt x="649" y="856"/>
                  </a:lnTo>
                  <a:lnTo>
                    <a:pt x="733" y="848"/>
                  </a:lnTo>
                  <a:lnTo>
                    <a:pt x="725" y="824"/>
                  </a:lnTo>
                  <a:lnTo>
                    <a:pt x="733" y="800"/>
                  </a:lnTo>
                  <a:lnTo>
                    <a:pt x="784" y="752"/>
                  </a:lnTo>
                  <a:lnTo>
                    <a:pt x="842" y="720"/>
                  </a:lnTo>
                  <a:lnTo>
                    <a:pt x="809" y="664"/>
                  </a:lnTo>
                  <a:lnTo>
                    <a:pt x="809" y="624"/>
                  </a:lnTo>
                  <a:lnTo>
                    <a:pt x="842" y="592"/>
                  </a:lnTo>
                  <a:lnTo>
                    <a:pt x="885" y="536"/>
                  </a:lnTo>
                  <a:lnTo>
                    <a:pt x="927" y="504"/>
                  </a:lnTo>
                  <a:lnTo>
                    <a:pt x="935" y="504"/>
                  </a:lnTo>
                  <a:lnTo>
                    <a:pt x="944" y="472"/>
                  </a:lnTo>
                  <a:lnTo>
                    <a:pt x="944" y="472"/>
                  </a:lnTo>
                  <a:lnTo>
                    <a:pt x="944" y="472"/>
                  </a:lnTo>
                  <a:lnTo>
                    <a:pt x="977" y="448"/>
                  </a:lnTo>
                  <a:lnTo>
                    <a:pt x="1019" y="440"/>
                  </a:lnTo>
                  <a:lnTo>
                    <a:pt x="1095" y="432"/>
                  </a:lnTo>
                  <a:lnTo>
                    <a:pt x="1196" y="376"/>
                  </a:lnTo>
                  <a:lnTo>
                    <a:pt x="1205" y="376"/>
                  </a:lnTo>
                  <a:lnTo>
                    <a:pt x="1205" y="368"/>
                  </a:lnTo>
                  <a:lnTo>
                    <a:pt x="1205" y="344"/>
                  </a:lnTo>
                  <a:lnTo>
                    <a:pt x="1205" y="344"/>
                  </a:lnTo>
                  <a:lnTo>
                    <a:pt x="1180" y="352"/>
                  </a:lnTo>
                  <a:close/>
                </a:path>
              </a:pathLst>
            </a:custGeom>
            <a:noFill/>
            <a:ln w="12700" cmpd="sng">
              <a:solidFill>
                <a:srgbClr val="000000"/>
              </a:solidFill>
              <a:prstDash val="solid"/>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06" name="Freeform 1147"/>
            <p:cNvSpPr>
              <a:spLocks/>
            </p:cNvSpPr>
            <p:nvPr/>
          </p:nvSpPr>
          <p:spPr bwMode="auto">
            <a:xfrm>
              <a:off x="7126288" y="6426200"/>
              <a:ext cx="520700" cy="330200"/>
            </a:xfrm>
            <a:custGeom>
              <a:avLst/>
              <a:gdLst/>
              <a:ahLst/>
              <a:cxnLst>
                <a:cxn ang="0">
                  <a:pos x="0" y="80"/>
                </a:cxn>
                <a:cxn ang="0">
                  <a:pos x="0" y="56"/>
                </a:cxn>
                <a:cxn ang="0">
                  <a:pos x="25" y="32"/>
                </a:cxn>
                <a:cxn ang="0">
                  <a:pos x="50" y="48"/>
                </a:cxn>
                <a:cxn ang="0">
                  <a:pos x="67" y="32"/>
                </a:cxn>
                <a:cxn ang="0">
                  <a:pos x="92" y="24"/>
                </a:cxn>
                <a:cxn ang="0">
                  <a:pos x="101" y="32"/>
                </a:cxn>
                <a:cxn ang="0">
                  <a:pos x="117" y="40"/>
                </a:cxn>
                <a:cxn ang="0">
                  <a:pos x="134" y="48"/>
                </a:cxn>
                <a:cxn ang="0">
                  <a:pos x="160" y="40"/>
                </a:cxn>
                <a:cxn ang="0">
                  <a:pos x="210" y="40"/>
                </a:cxn>
                <a:cxn ang="0">
                  <a:pos x="235" y="32"/>
                </a:cxn>
                <a:cxn ang="0">
                  <a:pos x="252" y="16"/>
                </a:cxn>
                <a:cxn ang="0">
                  <a:pos x="261" y="16"/>
                </a:cxn>
                <a:cxn ang="0">
                  <a:pos x="286" y="24"/>
                </a:cxn>
                <a:cxn ang="0">
                  <a:pos x="294" y="8"/>
                </a:cxn>
                <a:cxn ang="0">
                  <a:pos x="320" y="0"/>
                </a:cxn>
                <a:cxn ang="0">
                  <a:pos x="328" y="16"/>
                </a:cxn>
                <a:cxn ang="0">
                  <a:pos x="311" y="56"/>
                </a:cxn>
                <a:cxn ang="0">
                  <a:pos x="303" y="80"/>
                </a:cxn>
                <a:cxn ang="0">
                  <a:pos x="286" y="104"/>
                </a:cxn>
                <a:cxn ang="0">
                  <a:pos x="286" y="112"/>
                </a:cxn>
                <a:cxn ang="0">
                  <a:pos x="303" y="128"/>
                </a:cxn>
                <a:cxn ang="0">
                  <a:pos x="320" y="160"/>
                </a:cxn>
                <a:cxn ang="0">
                  <a:pos x="303" y="176"/>
                </a:cxn>
                <a:cxn ang="0">
                  <a:pos x="303" y="208"/>
                </a:cxn>
                <a:cxn ang="0">
                  <a:pos x="269" y="200"/>
                </a:cxn>
                <a:cxn ang="0">
                  <a:pos x="227" y="192"/>
                </a:cxn>
                <a:cxn ang="0">
                  <a:pos x="202" y="152"/>
                </a:cxn>
                <a:cxn ang="0">
                  <a:pos x="168" y="160"/>
                </a:cxn>
                <a:cxn ang="0">
                  <a:pos x="143" y="144"/>
                </a:cxn>
                <a:cxn ang="0">
                  <a:pos x="126" y="128"/>
                </a:cxn>
                <a:cxn ang="0">
                  <a:pos x="109" y="128"/>
                </a:cxn>
                <a:cxn ang="0">
                  <a:pos x="84" y="112"/>
                </a:cxn>
                <a:cxn ang="0">
                  <a:pos x="67" y="112"/>
                </a:cxn>
                <a:cxn ang="0">
                  <a:pos x="50" y="96"/>
                </a:cxn>
                <a:cxn ang="0">
                  <a:pos x="25" y="104"/>
                </a:cxn>
                <a:cxn ang="0">
                  <a:pos x="0" y="80"/>
                </a:cxn>
              </a:cxnLst>
              <a:rect l="0" t="0" r="r" b="b"/>
              <a:pathLst>
                <a:path w="328" h="208">
                  <a:moveTo>
                    <a:pt x="0" y="80"/>
                  </a:moveTo>
                  <a:lnTo>
                    <a:pt x="0" y="56"/>
                  </a:lnTo>
                  <a:lnTo>
                    <a:pt x="25" y="32"/>
                  </a:lnTo>
                  <a:lnTo>
                    <a:pt x="50" y="48"/>
                  </a:lnTo>
                  <a:lnTo>
                    <a:pt x="67" y="32"/>
                  </a:lnTo>
                  <a:lnTo>
                    <a:pt x="92" y="24"/>
                  </a:lnTo>
                  <a:lnTo>
                    <a:pt x="101" y="32"/>
                  </a:lnTo>
                  <a:lnTo>
                    <a:pt x="117" y="40"/>
                  </a:lnTo>
                  <a:lnTo>
                    <a:pt x="134" y="48"/>
                  </a:lnTo>
                  <a:lnTo>
                    <a:pt x="160" y="40"/>
                  </a:lnTo>
                  <a:lnTo>
                    <a:pt x="210" y="40"/>
                  </a:lnTo>
                  <a:lnTo>
                    <a:pt x="235" y="32"/>
                  </a:lnTo>
                  <a:lnTo>
                    <a:pt x="252" y="16"/>
                  </a:lnTo>
                  <a:lnTo>
                    <a:pt x="261" y="16"/>
                  </a:lnTo>
                  <a:lnTo>
                    <a:pt x="286" y="24"/>
                  </a:lnTo>
                  <a:lnTo>
                    <a:pt x="294" y="8"/>
                  </a:lnTo>
                  <a:lnTo>
                    <a:pt x="320" y="0"/>
                  </a:lnTo>
                  <a:lnTo>
                    <a:pt x="328" y="16"/>
                  </a:lnTo>
                  <a:lnTo>
                    <a:pt x="311" y="56"/>
                  </a:lnTo>
                  <a:lnTo>
                    <a:pt x="303" y="80"/>
                  </a:lnTo>
                  <a:lnTo>
                    <a:pt x="286" y="104"/>
                  </a:lnTo>
                  <a:lnTo>
                    <a:pt x="286" y="112"/>
                  </a:lnTo>
                  <a:lnTo>
                    <a:pt x="303" y="128"/>
                  </a:lnTo>
                  <a:lnTo>
                    <a:pt x="320" y="160"/>
                  </a:lnTo>
                  <a:lnTo>
                    <a:pt x="303" y="176"/>
                  </a:lnTo>
                  <a:lnTo>
                    <a:pt x="303" y="208"/>
                  </a:lnTo>
                  <a:lnTo>
                    <a:pt x="269" y="200"/>
                  </a:lnTo>
                  <a:lnTo>
                    <a:pt x="227" y="192"/>
                  </a:lnTo>
                  <a:lnTo>
                    <a:pt x="202" y="152"/>
                  </a:lnTo>
                  <a:lnTo>
                    <a:pt x="168" y="160"/>
                  </a:lnTo>
                  <a:lnTo>
                    <a:pt x="143" y="144"/>
                  </a:lnTo>
                  <a:lnTo>
                    <a:pt x="126" y="128"/>
                  </a:lnTo>
                  <a:lnTo>
                    <a:pt x="109" y="128"/>
                  </a:lnTo>
                  <a:lnTo>
                    <a:pt x="84" y="112"/>
                  </a:lnTo>
                  <a:lnTo>
                    <a:pt x="67" y="112"/>
                  </a:lnTo>
                  <a:lnTo>
                    <a:pt x="50" y="96"/>
                  </a:lnTo>
                  <a:lnTo>
                    <a:pt x="25" y="104"/>
                  </a:lnTo>
                  <a:lnTo>
                    <a:pt x="0" y="80"/>
                  </a:lnTo>
                  <a:close/>
                </a:path>
              </a:pathLst>
            </a:custGeom>
            <a:noFill/>
            <a:ln w="12700">
              <a:solidFill>
                <a:srgbClr val="000000"/>
              </a:solidFill>
              <a:prstDash val="solid"/>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07" name="Freeform 1148"/>
            <p:cNvSpPr>
              <a:spLocks/>
            </p:cNvSpPr>
            <p:nvPr/>
          </p:nvSpPr>
          <p:spPr bwMode="auto">
            <a:xfrm>
              <a:off x="9105900" y="6667500"/>
              <a:ext cx="493713" cy="114300"/>
            </a:xfrm>
            <a:custGeom>
              <a:avLst/>
              <a:gdLst/>
              <a:ahLst/>
              <a:cxnLst>
                <a:cxn ang="0">
                  <a:pos x="0" y="24"/>
                </a:cxn>
                <a:cxn ang="0">
                  <a:pos x="8" y="56"/>
                </a:cxn>
                <a:cxn ang="0">
                  <a:pos x="33" y="64"/>
                </a:cxn>
                <a:cxn ang="0">
                  <a:pos x="67" y="64"/>
                </a:cxn>
                <a:cxn ang="0">
                  <a:pos x="126" y="56"/>
                </a:cxn>
                <a:cxn ang="0">
                  <a:pos x="143" y="56"/>
                </a:cxn>
                <a:cxn ang="0">
                  <a:pos x="143" y="72"/>
                </a:cxn>
                <a:cxn ang="0">
                  <a:pos x="193" y="72"/>
                </a:cxn>
                <a:cxn ang="0">
                  <a:pos x="219" y="56"/>
                </a:cxn>
                <a:cxn ang="0">
                  <a:pos x="252" y="56"/>
                </a:cxn>
                <a:cxn ang="0">
                  <a:pos x="278" y="40"/>
                </a:cxn>
                <a:cxn ang="0">
                  <a:pos x="311" y="32"/>
                </a:cxn>
                <a:cxn ang="0">
                  <a:pos x="311" y="0"/>
                </a:cxn>
                <a:cxn ang="0">
                  <a:pos x="286" y="16"/>
                </a:cxn>
                <a:cxn ang="0">
                  <a:pos x="269" y="24"/>
                </a:cxn>
                <a:cxn ang="0">
                  <a:pos x="252" y="24"/>
                </a:cxn>
                <a:cxn ang="0">
                  <a:pos x="244" y="8"/>
                </a:cxn>
                <a:cxn ang="0">
                  <a:pos x="219" y="16"/>
                </a:cxn>
                <a:cxn ang="0">
                  <a:pos x="168" y="24"/>
                </a:cxn>
                <a:cxn ang="0">
                  <a:pos x="168" y="8"/>
                </a:cxn>
                <a:cxn ang="0">
                  <a:pos x="84" y="40"/>
                </a:cxn>
                <a:cxn ang="0">
                  <a:pos x="75" y="16"/>
                </a:cxn>
                <a:cxn ang="0">
                  <a:pos x="59" y="8"/>
                </a:cxn>
                <a:cxn ang="0">
                  <a:pos x="59" y="24"/>
                </a:cxn>
                <a:cxn ang="0">
                  <a:pos x="33" y="24"/>
                </a:cxn>
                <a:cxn ang="0">
                  <a:pos x="16" y="0"/>
                </a:cxn>
                <a:cxn ang="0">
                  <a:pos x="16" y="16"/>
                </a:cxn>
                <a:cxn ang="0">
                  <a:pos x="0" y="24"/>
                </a:cxn>
              </a:cxnLst>
              <a:rect l="0" t="0" r="r" b="b"/>
              <a:pathLst>
                <a:path w="311" h="72">
                  <a:moveTo>
                    <a:pt x="0" y="24"/>
                  </a:moveTo>
                  <a:lnTo>
                    <a:pt x="8" y="56"/>
                  </a:lnTo>
                  <a:lnTo>
                    <a:pt x="33" y="64"/>
                  </a:lnTo>
                  <a:lnTo>
                    <a:pt x="67" y="64"/>
                  </a:lnTo>
                  <a:lnTo>
                    <a:pt x="126" y="56"/>
                  </a:lnTo>
                  <a:lnTo>
                    <a:pt x="143" y="56"/>
                  </a:lnTo>
                  <a:lnTo>
                    <a:pt x="143" y="72"/>
                  </a:lnTo>
                  <a:lnTo>
                    <a:pt x="193" y="72"/>
                  </a:lnTo>
                  <a:lnTo>
                    <a:pt x="219" y="56"/>
                  </a:lnTo>
                  <a:lnTo>
                    <a:pt x="252" y="56"/>
                  </a:lnTo>
                  <a:lnTo>
                    <a:pt x="278" y="40"/>
                  </a:lnTo>
                  <a:lnTo>
                    <a:pt x="311" y="32"/>
                  </a:lnTo>
                  <a:lnTo>
                    <a:pt x="311" y="0"/>
                  </a:lnTo>
                  <a:lnTo>
                    <a:pt x="286" y="16"/>
                  </a:lnTo>
                  <a:lnTo>
                    <a:pt x="269" y="24"/>
                  </a:lnTo>
                  <a:lnTo>
                    <a:pt x="252" y="24"/>
                  </a:lnTo>
                  <a:lnTo>
                    <a:pt x="244" y="8"/>
                  </a:lnTo>
                  <a:lnTo>
                    <a:pt x="219" y="16"/>
                  </a:lnTo>
                  <a:lnTo>
                    <a:pt x="168" y="24"/>
                  </a:lnTo>
                  <a:lnTo>
                    <a:pt x="168" y="8"/>
                  </a:lnTo>
                  <a:lnTo>
                    <a:pt x="84" y="40"/>
                  </a:lnTo>
                  <a:lnTo>
                    <a:pt x="75" y="16"/>
                  </a:lnTo>
                  <a:lnTo>
                    <a:pt x="59" y="8"/>
                  </a:lnTo>
                  <a:lnTo>
                    <a:pt x="59" y="24"/>
                  </a:lnTo>
                  <a:lnTo>
                    <a:pt x="33" y="24"/>
                  </a:lnTo>
                  <a:lnTo>
                    <a:pt x="16" y="0"/>
                  </a:lnTo>
                  <a:lnTo>
                    <a:pt x="16" y="16"/>
                  </a:lnTo>
                  <a:lnTo>
                    <a:pt x="0" y="24"/>
                  </a:lnTo>
                  <a:close/>
                </a:path>
              </a:pathLst>
            </a:custGeom>
            <a:solidFill>
              <a:srgbClr val="00A0C6"/>
            </a:solidFill>
            <a:ln w="9525">
              <a:noFill/>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08" name="Freeform 1193"/>
            <p:cNvSpPr>
              <a:spLocks/>
            </p:cNvSpPr>
            <p:nvPr/>
          </p:nvSpPr>
          <p:spPr bwMode="auto">
            <a:xfrm>
              <a:off x="8383588" y="5524500"/>
              <a:ext cx="962025" cy="1117600"/>
            </a:xfrm>
            <a:custGeom>
              <a:avLst/>
              <a:gdLst/>
              <a:ahLst/>
              <a:cxnLst>
                <a:cxn ang="0">
                  <a:pos x="606" y="24"/>
                </a:cxn>
                <a:cxn ang="0">
                  <a:pos x="556" y="0"/>
                </a:cxn>
                <a:cxn ang="0">
                  <a:pos x="530" y="56"/>
                </a:cxn>
                <a:cxn ang="0">
                  <a:pos x="446" y="72"/>
                </a:cxn>
                <a:cxn ang="0">
                  <a:pos x="379" y="56"/>
                </a:cxn>
                <a:cxn ang="0">
                  <a:pos x="286" y="104"/>
                </a:cxn>
                <a:cxn ang="0">
                  <a:pos x="236" y="136"/>
                </a:cxn>
                <a:cxn ang="0">
                  <a:pos x="134" y="184"/>
                </a:cxn>
                <a:cxn ang="0">
                  <a:pos x="75" y="200"/>
                </a:cxn>
                <a:cxn ang="0">
                  <a:pos x="75" y="232"/>
                </a:cxn>
                <a:cxn ang="0">
                  <a:pos x="50" y="288"/>
                </a:cxn>
                <a:cxn ang="0">
                  <a:pos x="16" y="344"/>
                </a:cxn>
                <a:cxn ang="0">
                  <a:pos x="33" y="392"/>
                </a:cxn>
                <a:cxn ang="0">
                  <a:pos x="59" y="464"/>
                </a:cxn>
                <a:cxn ang="0">
                  <a:pos x="118" y="480"/>
                </a:cxn>
                <a:cxn ang="0">
                  <a:pos x="286" y="472"/>
                </a:cxn>
                <a:cxn ang="0">
                  <a:pos x="337" y="496"/>
                </a:cxn>
                <a:cxn ang="0">
                  <a:pos x="294" y="512"/>
                </a:cxn>
                <a:cxn ang="0">
                  <a:pos x="210" y="488"/>
                </a:cxn>
                <a:cxn ang="0">
                  <a:pos x="160" y="512"/>
                </a:cxn>
                <a:cxn ang="0">
                  <a:pos x="160" y="568"/>
                </a:cxn>
                <a:cxn ang="0">
                  <a:pos x="202" y="592"/>
                </a:cxn>
                <a:cxn ang="0">
                  <a:pos x="236" y="672"/>
                </a:cxn>
                <a:cxn ang="0">
                  <a:pos x="278" y="656"/>
                </a:cxn>
                <a:cxn ang="0">
                  <a:pos x="337" y="656"/>
                </a:cxn>
                <a:cxn ang="0">
                  <a:pos x="328" y="568"/>
                </a:cxn>
                <a:cxn ang="0">
                  <a:pos x="370" y="584"/>
                </a:cxn>
                <a:cxn ang="0">
                  <a:pos x="387" y="576"/>
                </a:cxn>
                <a:cxn ang="0">
                  <a:pos x="353" y="528"/>
                </a:cxn>
                <a:cxn ang="0">
                  <a:pos x="455" y="528"/>
                </a:cxn>
                <a:cxn ang="0">
                  <a:pos x="438" y="464"/>
                </a:cxn>
                <a:cxn ang="0">
                  <a:pos x="438" y="448"/>
                </a:cxn>
                <a:cxn ang="0">
                  <a:pos x="480" y="480"/>
                </a:cxn>
                <a:cxn ang="0">
                  <a:pos x="463" y="440"/>
                </a:cxn>
                <a:cxn ang="0">
                  <a:pos x="353" y="384"/>
                </a:cxn>
                <a:cxn ang="0">
                  <a:pos x="337" y="400"/>
                </a:cxn>
                <a:cxn ang="0">
                  <a:pos x="311" y="408"/>
                </a:cxn>
                <a:cxn ang="0">
                  <a:pos x="294" y="376"/>
                </a:cxn>
                <a:cxn ang="0">
                  <a:pos x="337" y="360"/>
                </a:cxn>
                <a:cxn ang="0">
                  <a:pos x="320" y="320"/>
                </a:cxn>
                <a:cxn ang="0">
                  <a:pos x="236" y="240"/>
                </a:cxn>
                <a:cxn ang="0">
                  <a:pos x="261" y="200"/>
                </a:cxn>
                <a:cxn ang="0">
                  <a:pos x="294" y="232"/>
                </a:cxn>
                <a:cxn ang="0">
                  <a:pos x="337" y="264"/>
                </a:cxn>
                <a:cxn ang="0">
                  <a:pos x="362" y="208"/>
                </a:cxn>
                <a:cxn ang="0">
                  <a:pos x="387" y="144"/>
                </a:cxn>
                <a:cxn ang="0">
                  <a:pos x="497" y="112"/>
                </a:cxn>
                <a:cxn ang="0">
                  <a:pos x="564" y="112"/>
                </a:cxn>
                <a:cxn ang="0">
                  <a:pos x="598" y="96"/>
                </a:cxn>
              </a:cxnLst>
              <a:rect l="0" t="0" r="r" b="b"/>
              <a:pathLst>
                <a:path w="606" h="704">
                  <a:moveTo>
                    <a:pt x="589" y="72"/>
                  </a:moveTo>
                  <a:lnTo>
                    <a:pt x="606" y="24"/>
                  </a:lnTo>
                  <a:lnTo>
                    <a:pt x="581" y="0"/>
                  </a:lnTo>
                  <a:lnTo>
                    <a:pt x="556" y="0"/>
                  </a:lnTo>
                  <a:lnTo>
                    <a:pt x="564" y="40"/>
                  </a:lnTo>
                  <a:lnTo>
                    <a:pt x="530" y="56"/>
                  </a:lnTo>
                  <a:lnTo>
                    <a:pt x="471" y="72"/>
                  </a:lnTo>
                  <a:lnTo>
                    <a:pt x="446" y="72"/>
                  </a:lnTo>
                  <a:lnTo>
                    <a:pt x="412" y="72"/>
                  </a:lnTo>
                  <a:lnTo>
                    <a:pt x="379" y="56"/>
                  </a:lnTo>
                  <a:lnTo>
                    <a:pt x="328" y="88"/>
                  </a:lnTo>
                  <a:lnTo>
                    <a:pt x="286" y="104"/>
                  </a:lnTo>
                  <a:lnTo>
                    <a:pt x="244" y="104"/>
                  </a:lnTo>
                  <a:lnTo>
                    <a:pt x="236" y="136"/>
                  </a:lnTo>
                  <a:lnTo>
                    <a:pt x="168" y="144"/>
                  </a:lnTo>
                  <a:lnTo>
                    <a:pt x="134" y="184"/>
                  </a:lnTo>
                  <a:lnTo>
                    <a:pt x="109" y="184"/>
                  </a:lnTo>
                  <a:lnTo>
                    <a:pt x="75" y="200"/>
                  </a:lnTo>
                  <a:lnTo>
                    <a:pt x="67" y="200"/>
                  </a:lnTo>
                  <a:lnTo>
                    <a:pt x="75" y="232"/>
                  </a:lnTo>
                  <a:lnTo>
                    <a:pt x="50" y="248"/>
                  </a:lnTo>
                  <a:lnTo>
                    <a:pt x="50" y="288"/>
                  </a:lnTo>
                  <a:lnTo>
                    <a:pt x="16" y="304"/>
                  </a:lnTo>
                  <a:lnTo>
                    <a:pt x="16" y="344"/>
                  </a:lnTo>
                  <a:lnTo>
                    <a:pt x="0" y="352"/>
                  </a:lnTo>
                  <a:lnTo>
                    <a:pt x="33" y="392"/>
                  </a:lnTo>
                  <a:lnTo>
                    <a:pt x="75" y="424"/>
                  </a:lnTo>
                  <a:lnTo>
                    <a:pt x="59" y="464"/>
                  </a:lnTo>
                  <a:lnTo>
                    <a:pt x="92" y="464"/>
                  </a:lnTo>
                  <a:lnTo>
                    <a:pt x="118" y="480"/>
                  </a:lnTo>
                  <a:lnTo>
                    <a:pt x="202" y="480"/>
                  </a:lnTo>
                  <a:lnTo>
                    <a:pt x="286" y="472"/>
                  </a:lnTo>
                  <a:lnTo>
                    <a:pt x="362" y="480"/>
                  </a:lnTo>
                  <a:lnTo>
                    <a:pt x="337" y="496"/>
                  </a:lnTo>
                  <a:lnTo>
                    <a:pt x="328" y="512"/>
                  </a:lnTo>
                  <a:lnTo>
                    <a:pt x="294" y="512"/>
                  </a:lnTo>
                  <a:lnTo>
                    <a:pt x="261" y="504"/>
                  </a:lnTo>
                  <a:lnTo>
                    <a:pt x="210" y="488"/>
                  </a:lnTo>
                  <a:lnTo>
                    <a:pt x="185" y="504"/>
                  </a:lnTo>
                  <a:lnTo>
                    <a:pt x="160" y="512"/>
                  </a:lnTo>
                  <a:lnTo>
                    <a:pt x="134" y="552"/>
                  </a:lnTo>
                  <a:lnTo>
                    <a:pt x="160" y="568"/>
                  </a:lnTo>
                  <a:lnTo>
                    <a:pt x="185" y="584"/>
                  </a:lnTo>
                  <a:lnTo>
                    <a:pt x="202" y="592"/>
                  </a:lnTo>
                  <a:lnTo>
                    <a:pt x="210" y="624"/>
                  </a:lnTo>
                  <a:lnTo>
                    <a:pt x="236" y="672"/>
                  </a:lnTo>
                  <a:lnTo>
                    <a:pt x="252" y="648"/>
                  </a:lnTo>
                  <a:lnTo>
                    <a:pt x="278" y="656"/>
                  </a:lnTo>
                  <a:lnTo>
                    <a:pt x="311" y="704"/>
                  </a:lnTo>
                  <a:lnTo>
                    <a:pt x="337" y="656"/>
                  </a:lnTo>
                  <a:lnTo>
                    <a:pt x="396" y="688"/>
                  </a:lnTo>
                  <a:lnTo>
                    <a:pt x="328" y="568"/>
                  </a:lnTo>
                  <a:lnTo>
                    <a:pt x="353" y="576"/>
                  </a:lnTo>
                  <a:lnTo>
                    <a:pt x="370" y="584"/>
                  </a:lnTo>
                  <a:lnTo>
                    <a:pt x="370" y="600"/>
                  </a:lnTo>
                  <a:lnTo>
                    <a:pt x="387" y="576"/>
                  </a:lnTo>
                  <a:lnTo>
                    <a:pt x="412" y="560"/>
                  </a:lnTo>
                  <a:lnTo>
                    <a:pt x="353" y="528"/>
                  </a:lnTo>
                  <a:lnTo>
                    <a:pt x="404" y="512"/>
                  </a:lnTo>
                  <a:lnTo>
                    <a:pt x="455" y="528"/>
                  </a:lnTo>
                  <a:lnTo>
                    <a:pt x="446" y="488"/>
                  </a:lnTo>
                  <a:lnTo>
                    <a:pt x="438" y="464"/>
                  </a:lnTo>
                  <a:lnTo>
                    <a:pt x="412" y="448"/>
                  </a:lnTo>
                  <a:lnTo>
                    <a:pt x="438" y="448"/>
                  </a:lnTo>
                  <a:lnTo>
                    <a:pt x="455" y="464"/>
                  </a:lnTo>
                  <a:lnTo>
                    <a:pt x="480" y="480"/>
                  </a:lnTo>
                  <a:lnTo>
                    <a:pt x="514" y="472"/>
                  </a:lnTo>
                  <a:lnTo>
                    <a:pt x="463" y="440"/>
                  </a:lnTo>
                  <a:lnTo>
                    <a:pt x="421" y="408"/>
                  </a:lnTo>
                  <a:lnTo>
                    <a:pt x="353" y="384"/>
                  </a:lnTo>
                  <a:lnTo>
                    <a:pt x="337" y="384"/>
                  </a:lnTo>
                  <a:lnTo>
                    <a:pt x="337" y="400"/>
                  </a:lnTo>
                  <a:lnTo>
                    <a:pt x="345" y="416"/>
                  </a:lnTo>
                  <a:lnTo>
                    <a:pt x="311" y="408"/>
                  </a:lnTo>
                  <a:lnTo>
                    <a:pt x="294" y="400"/>
                  </a:lnTo>
                  <a:lnTo>
                    <a:pt x="294" y="376"/>
                  </a:lnTo>
                  <a:lnTo>
                    <a:pt x="294" y="352"/>
                  </a:lnTo>
                  <a:lnTo>
                    <a:pt x="337" y="360"/>
                  </a:lnTo>
                  <a:lnTo>
                    <a:pt x="337" y="336"/>
                  </a:lnTo>
                  <a:lnTo>
                    <a:pt x="320" y="320"/>
                  </a:lnTo>
                  <a:lnTo>
                    <a:pt x="269" y="288"/>
                  </a:lnTo>
                  <a:lnTo>
                    <a:pt x="236" y="240"/>
                  </a:lnTo>
                  <a:lnTo>
                    <a:pt x="244" y="224"/>
                  </a:lnTo>
                  <a:lnTo>
                    <a:pt x="261" y="200"/>
                  </a:lnTo>
                  <a:lnTo>
                    <a:pt x="269" y="224"/>
                  </a:lnTo>
                  <a:lnTo>
                    <a:pt x="294" y="232"/>
                  </a:lnTo>
                  <a:lnTo>
                    <a:pt x="320" y="240"/>
                  </a:lnTo>
                  <a:lnTo>
                    <a:pt x="337" y="264"/>
                  </a:lnTo>
                  <a:lnTo>
                    <a:pt x="337" y="232"/>
                  </a:lnTo>
                  <a:lnTo>
                    <a:pt x="362" y="208"/>
                  </a:lnTo>
                  <a:lnTo>
                    <a:pt x="370" y="160"/>
                  </a:lnTo>
                  <a:lnTo>
                    <a:pt x="387" y="144"/>
                  </a:lnTo>
                  <a:lnTo>
                    <a:pt x="412" y="136"/>
                  </a:lnTo>
                  <a:lnTo>
                    <a:pt x="497" y="112"/>
                  </a:lnTo>
                  <a:lnTo>
                    <a:pt x="539" y="112"/>
                  </a:lnTo>
                  <a:lnTo>
                    <a:pt x="564" y="112"/>
                  </a:lnTo>
                  <a:lnTo>
                    <a:pt x="573" y="128"/>
                  </a:lnTo>
                  <a:lnTo>
                    <a:pt x="598" y="96"/>
                  </a:lnTo>
                  <a:lnTo>
                    <a:pt x="589" y="72"/>
                  </a:lnTo>
                  <a:close/>
                </a:path>
              </a:pathLst>
            </a:custGeom>
            <a:solidFill>
              <a:srgbClr val="3366FF"/>
            </a:solidFill>
            <a:ln w="9525">
              <a:noFill/>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09" name="Freeform 1195"/>
            <p:cNvSpPr>
              <a:spLocks/>
            </p:cNvSpPr>
            <p:nvPr/>
          </p:nvSpPr>
          <p:spPr bwMode="auto">
            <a:xfrm>
              <a:off x="8383588" y="5524500"/>
              <a:ext cx="962025" cy="1117600"/>
            </a:xfrm>
            <a:custGeom>
              <a:avLst/>
              <a:gdLst/>
              <a:ahLst/>
              <a:cxnLst>
                <a:cxn ang="0">
                  <a:pos x="606" y="24"/>
                </a:cxn>
                <a:cxn ang="0">
                  <a:pos x="556" y="0"/>
                </a:cxn>
                <a:cxn ang="0">
                  <a:pos x="530" y="56"/>
                </a:cxn>
                <a:cxn ang="0">
                  <a:pos x="446" y="72"/>
                </a:cxn>
                <a:cxn ang="0">
                  <a:pos x="379" y="56"/>
                </a:cxn>
                <a:cxn ang="0">
                  <a:pos x="286" y="104"/>
                </a:cxn>
                <a:cxn ang="0">
                  <a:pos x="236" y="136"/>
                </a:cxn>
                <a:cxn ang="0">
                  <a:pos x="134" y="184"/>
                </a:cxn>
                <a:cxn ang="0">
                  <a:pos x="75" y="200"/>
                </a:cxn>
                <a:cxn ang="0">
                  <a:pos x="75" y="232"/>
                </a:cxn>
                <a:cxn ang="0">
                  <a:pos x="50" y="288"/>
                </a:cxn>
                <a:cxn ang="0">
                  <a:pos x="16" y="344"/>
                </a:cxn>
                <a:cxn ang="0">
                  <a:pos x="33" y="392"/>
                </a:cxn>
                <a:cxn ang="0">
                  <a:pos x="59" y="464"/>
                </a:cxn>
                <a:cxn ang="0">
                  <a:pos x="118" y="480"/>
                </a:cxn>
                <a:cxn ang="0">
                  <a:pos x="286" y="472"/>
                </a:cxn>
                <a:cxn ang="0">
                  <a:pos x="337" y="496"/>
                </a:cxn>
                <a:cxn ang="0">
                  <a:pos x="294" y="512"/>
                </a:cxn>
                <a:cxn ang="0">
                  <a:pos x="210" y="488"/>
                </a:cxn>
                <a:cxn ang="0">
                  <a:pos x="160" y="512"/>
                </a:cxn>
                <a:cxn ang="0">
                  <a:pos x="160" y="568"/>
                </a:cxn>
                <a:cxn ang="0">
                  <a:pos x="202" y="592"/>
                </a:cxn>
                <a:cxn ang="0">
                  <a:pos x="236" y="672"/>
                </a:cxn>
                <a:cxn ang="0">
                  <a:pos x="278" y="656"/>
                </a:cxn>
                <a:cxn ang="0">
                  <a:pos x="337" y="656"/>
                </a:cxn>
                <a:cxn ang="0">
                  <a:pos x="328" y="568"/>
                </a:cxn>
                <a:cxn ang="0">
                  <a:pos x="370" y="584"/>
                </a:cxn>
                <a:cxn ang="0">
                  <a:pos x="387" y="576"/>
                </a:cxn>
                <a:cxn ang="0">
                  <a:pos x="353" y="528"/>
                </a:cxn>
                <a:cxn ang="0">
                  <a:pos x="455" y="528"/>
                </a:cxn>
                <a:cxn ang="0">
                  <a:pos x="438" y="464"/>
                </a:cxn>
                <a:cxn ang="0">
                  <a:pos x="438" y="448"/>
                </a:cxn>
                <a:cxn ang="0">
                  <a:pos x="480" y="480"/>
                </a:cxn>
                <a:cxn ang="0">
                  <a:pos x="463" y="440"/>
                </a:cxn>
                <a:cxn ang="0">
                  <a:pos x="353" y="384"/>
                </a:cxn>
                <a:cxn ang="0">
                  <a:pos x="337" y="400"/>
                </a:cxn>
                <a:cxn ang="0">
                  <a:pos x="311" y="408"/>
                </a:cxn>
                <a:cxn ang="0">
                  <a:pos x="294" y="376"/>
                </a:cxn>
                <a:cxn ang="0">
                  <a:pos x="337" y="360"/>
                </a:cxn>
                <a:cxn ang="0">
                  <a:pos x="320" y="320"/>
                </a:cxn>
                <a:cxn ang="0">
                  <a:pos x="236" y="240"/>
                </a:cxn>
                <a:cxn ang="0">
                  <a:pos x="261" y="200"/>
                </a:cxn>
                <a:cxn ang="0">
                  <a:pos x="294" y="232"/>
                </a:cxn>
                <a:cxn ang="0">
                  <a:pos x="337" y="264"/>
                </a:cxn>
                <a:cxn ang="0">
                  <a:pos x="362" y="208"/>
                </a:cxn>
                <a:cxn ang="0">
                  <a:pos x="387" y="144"/>
                </a:cxn>
                <a:cxn ang="0">
                  <a:pos x="497" y="112"/>
                </a:cxn>
                <a:cxn ang="0">
                  <a:pos x="564" y="112"/>
                </a:cxn>
                <a:cxn ang="0">
                  <a:pos x="598" y="96"/>
                </a:cxn>
              </a:cxnLst>
              <a:rect l="0" t="0" r="r" b="b"/>
              <a:pathLst>
                <a:path w="606" h="704">
                  <a:moveTo>
                    <a:pt x="589" y="72"/>
                  </a:moveTo>
                  <a:lnTo>
                    <a:pt x="606" y="24"/>
                  </a:lnTo>
                  <a:lnTo>
                    <a:pt x="581" y="0"/>
                  </a:lnTo>
                  <a:lnTo>
                    <a:pt x="556" y="0"/>
                  </a:lnTo>
                  <a:lnTo>
                    <a:pt x="564" y="40"/>
                  </a:lnTo>
                  <a:lnTo>
                    <a:pt x="530" y="56"/>
                  </a:lnTo>
                  <a:lnTo>
                    <a:pt x="471" y="72"/>
                  </a:lnTo>
                  <a:lnTo>
                    <a:pt x="446" y="72"/>
                  </a:lnTo>
                  <a:lnTo>
                    <a:pt x="412" y="72"/>
                  </a:lnTo>
                  <a:lnTo>
                    <a:pt x="379" y="56"/>
                  </a:lnTo>
                  <a:lnTo>
                    <a:pt x="328" y="88"/>
                  </a:lnTo>
                  <a:lnTo>
                    <a:pt x="286" y="104"/>
                  </a:lnTo>
                  <a:lnTo>
                    <a:pt x="244" y="104"/>
                  </a:lnTo>
                  <a:lnTo>
                    <a:pt x="236" y="136"/>
                  </a:lnTo>
                  <a:lnTo>
                    <a:pt x="168" y="144"/>
                  </a:lnTo>
                  <a:lnTo>
                    <a:pt x="134" y="184"/>
                  </a:lnTo>
                  <a:lnTo>
                    <a:pt x="109" y="184"/>
                  </a:lnTo>
                  <a:lnTo>
                    <a:pt x="75" y="200"/>
                  </a:lnTo>
                  <a:lnTo>
                    <a:pt x="67" y="200"/>
                  </a:lnTo>
                  <a:lnTo>
                    <a:pt x="75" y="232"/>
                  </a:lnTo>
                  <a:lnTo>
                    <a:pt x="50" y="248"/>
                  </a:lnTo>
                  <a:lnTo>
                    <a:pt x="50" y="288"/>
                  </a:lnTo>
                  <a:lnTo>
                    <a:pt x="16" y="304"/>
                  </a:lnTo>
                  <a:lnTo>
                    <a:pt x="16" y="344"/>
                  </a:lnTo>
                  <a:lnTo>
                    <a:pt x="0" y="352"/>
                  </a:lnTo>
                  <a:lnTo>
                    <a:pt x="33" y="392"/>
                  </a:lnTo>
                  <a:lnTo>
                    <a:pt x="75" y="424"/>
                  </a:lnTo>
                  <a:lnTo>
                    <a:pt x="59" y="464"/>
                  </a:lnTo>
                  <a:lnTo>
                    <a:pt x="92" y="464"/>
                  </a:lnTo>
                  <a:lnTo>
                    <a:pt x="118" y="480"/>
                  </a:lnTo>
                  <a:lnTo>
                    <a:pt x="202" y="480"/>
                  </a:lnTo>
                  <a:lnTo>
                    <a:pt x="286" y="472"/>
                  </a:lnTo>
                  <a:lnTo>
                    <a:pt x="362" y="480"/>
                  </a:lnTo>
                  <a:lnTo>
                    <a:pt x="337" y="496"/>
                  </a:lnTo>
                  <a:lnTo>
                    <a:pt x="328" y="512"/>
                  </a:lnTo>
                  <a:lnTo>
                    <a:pt x="294" y="512"/>
                  </a:lnTo>
                  <a:lnTo>
                    <a:pt x="261" y="504"/>
                  </a:lnTo>
                  <a:lnTo>
                    <a:pt x="210" y="488"/>
                  </a:lnTo>
                  <a:lnTo>
                    <a:pt x="185" y="504"/>
                  </a:lnTo>
                  <a:lnTo>
                    <a:pt x="160" y="512"/>
                  </a:lnTo>
                  <a:lnTo>
                    <a:pt x="134" y="552"/>
                  </a:lnTo>
                  <a:lnTo>
                    <a:pt x="160" y="568"/>
                  </a:lnTo>
                  <a:lnTo>
                    <a:pt x="185" y="584"/>
                  </a:lnTo>
                  <a:lnTo>
                    <a:pt x="202" y="592"/>
                  </a:lnTo>
                  <a:lnTo>
                    <a:pt x="210" y="624"/>
                  </a:lnTo>
                  <a:lnTo>
                    <a:pt x="236" y="672"/>
                  </a:lnTo>
                  <a:lnTo>
                    <a:pt x="252" y="648"/>
                  </a:lnTo>
                  <a:lnTo>
                    <a:pt x="278" y="656"/>
                  </a:lnTo>
                  <a:lnTo>
                    <a:pt x="311" y="704"/>
                  </a:lnTo>
                  <a:lnTo>
                    <a:pt x="337" y="656"/>
                  </a:lnTo>
                  <a:lnTo>
                    <a:pt x="396" y="688"/>
                  </a:lnTo>
                  <a:lnTo>
                    <a:pt x="328" y="568"/>
                  </a:lnTo>
                  <a:lnTo>
                    <a:pt x="353" y="576"/>
                  </a:lnTo>
                  <a:lnTo>
                    <a:pt x="370" y="584"/>
                  </a:lnTo>
                  <a:lnTo>
                    <a:pt x="370" y="600"/>
                  </a:lnTo>
                  <a:lnTo>
                    <a:pt x="387" y="576"/>
                  </a:lnTo>
                  <a:lnTo>
                    <a:pt x="412" y="560"/>
                  </a:lnTo>
                  <a:lnTo>
                    <a:pt x="353" y="528"/>
                  </a:lnTo>
                  <a:lnTo>
                    <a:pt x="404" y="512"/>
                  </a:lnTo>
                  <a:lnTo>
                    <a:pt x="455" y="528"/>
                  </a:lnTo>
                  <a:lnTo>
                    <a:pt x="446" y="488"/>
                  </a:lnTo>
                  <a:lnTo>
                    <a:pt x="438" y="464"/>
                  </a:lnTo>
                  <a:lnTo>
                    <a:pt x="412" y="448"/>
                  </a:lnTo>
                  <a:lnTo>
                    <a:pt x="438" y="448"/>
                  </a:lnTo>
                  <a:lnTo>
                    <a:pt x="455" y="464"/>
                  </a:lnTo>
                  <a:lnTo>
                    <a:pt x="480" y="480"/>
                  </a:lnTo>
                  <a:lnTo>
                    <a:pt x="514" y="472"/>
                  </a:lnTo>
                  <a:lnTo>
                    <a:pt x="463" y="440"/>
                  </a:lnTo>
                  <a:lnTo>
                    <a:pt x="421" y="408"/>
                  </a:lnTo>
                  <a:lnTo>
                    <a:pt x="353" y="384"/>
                  </a:lnTo>
                  <a:lnTo>
                    <a:pt x="337" y="384"/>
                  </a:lnTo>
                  <a:lnTo>
                    <a:pt x="337" y="400"/>
                  </a:lnTo>
                  <a:lnTo>
                    <a:pt x="345" y="416"/>
                  </a:lnTo>
                  <a:lnTo>
                    <a:pt x="311" y="408"/>
                  </a:lnTo>
                  <a:lnTo>
                    <a:pt x="294" y="400"/>
                  </a:lnTo>
                  <a:lnTo>
                    <a:pt x="294" y="376"/>
                  </a:lnTo>
                  <a:lnTo>
                    <a:pt x="294" y="352"/>
                  </a:lnTo>
                  <a:lnTo>
                    <a:pt x="337" y="360"/>
                  </a:lnTo>
                  <a:lnTo>
                    <a:pt x="337" y="336"/>
                  </a:lnTo>
                  <a:lnTo>
                    <a:pt x="320" y="320"/>
                  </a:lnTo>
                  <a:lnTo>
                    <a:pt x="269" y="288"/>
                  </a:lnTo>
                  <a:lnTo>
                    <a:pt x="236" y="240"/>
                  </a:lnTo>
                  <a:lnTo>
                    <a:pt x="244" y="224"/>
                  </a:lnTo>
                  <a:lnTo>
                    <a:pt x="261" y="200"/>
                  </a:lnTo>
                  <a:lnTo>
                    <a:pt x="269" y="224"/>
                  </a:lnTo>
                  <a:lnTo>
                    <a:pt x="294" y="232"/>
                  </a:lnTo>
                  <a:lnTo>
                    <a:pt x="320" y="240"/>
                  </a:lnTo>
                  <a:lnTo>
                    <a:pt x="337" y="264"/>
                  </a:lnTo>
                  <a:lnTo>
                    <a:pt x="337" y="232"/>
                  </a:lnTo>
                  <a:lnTo>
                    <a:pt x="362" y="208"/>
                  </a:lnTo>
                  <a:lnTo>
                    <a:pt x="370" y="160"/>
                  </a:lnTo>
                  <a:lnTo>
                    <a:pt x="387" y="144"/>
                  </a:lnTo>
                  <a:lnTo>
                    <a:pt x="412" y="136"/>
                  </a:lnTo>
                  <a:lnTo>
                    <a:pt x="497" y="112"/>
                  </a:lnTo>
                  <a:lnTo>
                    <a:pt x="539" y="112"/>
                  </a:lnTo>
                  <a:lnTo>
                    <a:pt x="564" y="112"/>
                  </a:lnTo>
                  <a:lnTo>
                    <a:pt x="573" y="128"/>
                  </a:lnTo>
                  <a:lnTo>
                    <a:pt x="598" y="96"/>
                  </a:lnTo>
                  <a:lnTo>
                    <a:pt x="589" y="72"/>
                  </a:lnTo>
                  <a:close/>
                </a:path>
              </a:pathLst>
            </a:custGeom>
            <a:noFill/>
            <a:ln w="12700">
              <a:solidFill>
                <a:srgbClr val="000000"/>
              </a:solidFill>
              <a:prstDash val="solid"/>
              <a:round/>
              <a:headEnd/>
              <a:tailEnd/>
            </a:ln>
          </p:spPr>
          <p:txBody>
            <a:bodyPr/>
            <a:lstStyle/>
            <a:p>
              <a:pPr>
                <a:defRPr/>
              </a:pPr>
              <a:endParaRPr lang="en-GB">
                <a:effectLst>
                  <a:outerShdw blurRad="38100" dist="38100" dir="2700000" algn="tl">
                    <a:srgbClr val="000000">
                      <a:alpha val="43137"/>
                    </a:srgbClr>
                  </a:outerShdw>
                </a:effectLst>
              </a:endParaRPr>
            </a:p>
          </p:txBody>
        </p:sp>
        <p:grpSp>
          <p:nvGrpSpPr>
            <p:cNvPr id="3" name="Group 97"/>
            <p:cNvGrpSpPr/>
            <p:nvPr/>
          </p:nvGrpSpPr>
          <p:grpSpPr>
            <a:xfrm>
              <a:off x="3460750" y="-12700"/>
              <a:ext cx="6461125" cy="6810375"/>
              <a:chOff x="3460750" y="-12700"/>
              <a:chExt cx="6461125" cy="6810375"/>
            </a:xfrm>
          </p:grpSpPr>
          <p:sp>
            <p:nvSpPr>
              <p:cNvPr id="111" name="Freeform 1150"/>
              <p:cNvSpPr>
                <a:spLocks/>
              </p:cNvSpPr>
              <p:nvPr/>
            </p:nvSpPr>
            <p:spPr bwMode="auto">
              <a:xfrm>
                <a:off x="9105900" y="6667500"/>
                <a:ext cx="493713" cy="114300"/>
              </a:xfrm>
              <a:custGeom>
                <a:avLst/>
                <a:gdLst/>
                <a:ahLst/>
                <a:cxnLst>
                  <a:cxn ang="0">
                    <a:pos x="0" y="24"/>
                  </a:cxn>
                  <a:cxn ang="0">
                    <a:pos x="8" y="56"/>
                  </a:cxn>
                  <a:cxn ang="0">
                    <a:pos x="33" y="64"/>
                  </a:cxn>
                  <a:cxn ang="0">
                    <a:pos x="67" y="64"/>
                  </a:cxn>
                  <a:cxn ang="0">
                    <a:pos x="126" y="56"/>
                  </a:cxn>
                  <a:cxn ang="0">
                    <a:pos x="143" y="56"/>
                  </a:cxn>
                  <a:cxn ang="0">
                    <a:pos x="143" y="72"/>
                  </a:cxn>
                  <a:cxn ang="0">
                    <a:pos x="193" y="72"/>
                  </a:cxn>
                  <a:cxn ang="0">
                    <a:pos x="219" y="56"/>
                  </a:cxn>
                  <a:cxn ang="0">
                    <a:pos x="252" y="56"/>
                  </a:cxn>
                  <a:cxn ang="0">
                    <a:pos x="278" y="40"/>
                  </a:cxn>
                  <a:cxn ang="0">
                    <a:pos x="311" y="32"/>
                  </a:cxn>
                  <a:cxn ang="0">
                    <a:pos x="311" y="0"/>
                  </a:cxn>
                  <a:cxn ang="0">
                    <a:pos x="286" y="16"/>
                  </a:cxn>
                  <a:cxn ang="0">
                    <a:pos x="269" y="24"/>
                  </a:cxn>
                  <a:cxn ang="0">
                    <a:pos x="252" y="24"/>
                  </a:cxn>
                  <a:cxn ang="0">
                    <a:pos x="244" y="8"/>
                  </a:cxn>
                  <a:cxn ang="0">
                    <a:pos x="219" y="16"/>
                  </a:cxn>
                  <a:cxn ang="0">
                    <a:pos x="168" y="24"/>
                  </a:cxn>
                  <a:cxn ang="0">
                    <a:pos x="168" y="8"/>
                  </a:cxn>
                  <a:cxn ang="0">
                    <a:pos x="84" y="40"/>
                  </a:cxn>
                  <a:cxn ang="0">
                    <a:pos x="75" y="16"/>
                  </a:cxn>
                  <a:cxn ang="0">
                    <a:pos x="59" y="8"/>
                  </a:cxn>
                  <a:cxn ang="0">
                    <a:pos x="59" y="24"/>
                  </a:cxn>
                  <a:cxn ang="0">
                    <a:pos x="33" y="24"/>
                  </a:cxn>
                  <a:cxn ang="0">
                    <a:pos x="16" y="0"/>
                  </a:cxn>
                  <a:cxn ang="0">
                    <a:pos x="16" y="16"/>
                  </a:cxn>
                  <a:cxn ang="0">
                    <a:pos x="0" y="24"/>
                  </a:cxn>
                </a:cxnLst>
                <a:rect l="0" t="0" r="r" b="b"/>
                <a:pathLst>
                  <a:path w="311" h="72">
                    <a:moveTo>
                      <a:pt x="0" y="24"/>
                    </a:moveTo>
                    <a:lnTo>
                      <a:pt x="8" y="56"/>
                    </a:lnTo>
                    <a:lnTo>
                      <a:pt x="33" y="64"/>
                    </a:lnTo>
                    <a:lnTo>
                      <a:pt x="67" y="64"/>
                    </a:lnTo>
                    <a:lnTo>
                      <a:pt x="126" y="56"/>
                    </a:lnTo>
                    <a:lnTo>
                      <a:pt x="143" y="56"/>
                    </a:lnTo>
                    <a:lnTo>
                      <a:pt x="143" y="72"/>
                    </a:lnTo>
                    <a:lnTo>
                      <a:pt x="193" y="72"/>
                    </a:lnTo>
                    <a:lnTo>
                      <a:pt x="219" y="56"/>
                    </a:lnTo>
                    <a:lnTo>
                      <a:pt x="252" y="56"/>
                    </a:lnTo>
                    <a:lnTo>
                      <a:pt x="278" y="40"/>
                    </a:lnTo>
                    <a:lnTo>
                      <a:pt x="311" y="32"/>
                    </a:lnTo>
                    <a:lnTo>
                      <a:pt x="311" y="0"/>
                    </a:lnTo>
                    <a:lnTo>
                      <a:pt x="286" y="16"/>
                    </a:lnTo>
                    <a:lnTo>
                      <a:pt x="269" y="24"/>
                    </a:lnTo>
                    <a:lnTo>
                      <a:pt x="252" y="24"/>
                    </a:lnTo>
                    <a:lnTo>
                      <a:pt x="244" y="8"/>
                    </a:lnTo>
                    <a:lnTo>
                      <a:pt x="219" y="16"/>
                    </a:lnTo>
                    <a:lnTo>
                      <a:pt x="168" y="24"/>
                    </a:lnTo>
                    <a:lnTo>
                      <a:pt x="168" y="8"/>
                    </a:lnTo>
                    <a:lnTo>
                      <a:pt x="84" y="40"/>
                    </a:lnTo>
                    <a:lnTo>
                      <a:pt x="75" y="16"/>
                    </a:lnTo>
                    <a:lnTo>
                      <a:pt x="59" y="8"/>
                    </a:lnTo>
                    <a:lnTo>
                      <a:pt x="59" y="24"/>
                    </a:lnTo>
                    <a:lnTo>
                      <a:pt x="33" y="24"/>
                    </a:lnTo>
                    <a:lnTo>
                      <a:pt x="16" y="0"/>
                    </a:lnTo>
                    <a:lnTo>
                      <a:pt x="16" y="16"/>
                    </a:lnTo>
                    <a:lnTo>
                      <a:pt x="0" y="24"/>
                    </a:lnTo>
                    <a:close/>
                  </a:path>
                </a:pathLst>
              </a:custGeom>
              <a:solidFill>
                <a:srgbClr val="FF0000"/>
              </a:solidFill>
              <a:ln w="12700">
                <a:solidFill>
                  <a:srgbClr val="000000"/>
                </a:solidFill>
                <a:prstDash val="solid"/>
                <a:round/>
                <a:headEnd/>
                <a:tailEnd/>
              </a:ln>
            </p:spPr>
            <p:txBody>
              <a:bodyPr/>
              <a:lstStyle/>
              <a:p>
                <a:pPr>
                  <a:defRPr/>
                </a:pPr>
                <a:endParaRPr lang="en-GB">
                  <a:effectLst>
                    <a:outerShdw blurRad="38100" dist="38100" dir="2700000" algn="tl">
                      <a:srgbClr val="000000">
                        <a:alpha val="43137"/>
                      </a:srgbClr>
                    </a:outerShdw>
                  </a:effectLst>
                </a:endParaRPr>
              </a:p>
            </p:txBody>
          </p:sp>
          <p:grpSp>
            <p:nvGrpSpPr>
              <p:cNvPr id="4" name="Group 96"/>
              <p:cNvGrpSpPr/>
              <p:nvPr/>
            </p:nvGrpSpPr>
            <p:grpSpPr>
              <a:xfrm>
                <a:off x="3460750" y="-12700"/>
                <a:ext cx="6461125" cy="6515100"/>
                <a:chOff x="3460750" y="-12700"/>
                <a:chExt cx="6461125" cy="6515100"/>
              </a:xfrm>
            </p:grpSpPr>
            <p:sp>
              <p:nvSpPr>
                <p:cNvPr id="114" name="Freeform 1131"/>
                <p:cNvSpPr>
                  <a:spLocks/>
                </p:cNvSpPr>
                <p:nvPr/>
              </p:nvSpPr>
              <p:spPr bwMode="auto">
                <a:xfrm>
                  <a:off x="3460750" y="5410200"/>
                  <a:ext cx="668338" cy="977900"/>
                </a:xfrm>
                <a:custGeom>
                  <a:avLst/>
                  <a:gdLst/>
                  <a:ahLst/>
                  <a:cxnLst>
                    <a:cxn ang="0">
                      <a:pos x="396" y="88"/>
                    </a:cxn>
                    <a:cxn ang="0">
                      <a:pos x="387" y="64"/>
                    </a:cxn>
                    <a:cxn ang="0">
                      <a:pos x="328" y="56"/>
                    </a:cxn>
                    <a:cxn ang="0">
                      <a:pos x="286" y="40"/>
                    </a:cxn>
                    <a:cxn ang="0">
                      <a:pos x="236" y="32"/>
                    </a:cxn>
                    <a:cxn ang="0">
                      <a:pos x="244" y="8"/>
                    </a:cxn>
                    <a:cxn ang="0">
                      <a:pos x="177" y="8"/>
                    </a:cxn>
                    <a:cxn ang="0">
                      <a:pos x="160" y="112"/>
                    </a:cxn>
                    <a:cxn ang="0">
                      <a:pos x="126" y="208"/>
                    </a:cxn>
                    <a:cxn ang="0">
                      <a:pos x="42" y="304"/>
                    </a:cxn>
                    <a:cxn ang="0">
                      <a:pos x="8" y="368"/>
                    </a:cxn>
                    <a:cxn ang="0">
                      <a:pos x="34" y="384"/>
                    </a:cxn>
                    <a:cxn ang="0">
                      <a:pos x="25" y="408"/>
                    </a:cxn>
                    <a:cxn ang="0">
                      <a:pos x="67" y="416"/>
                    </a:cxn>
                    <a:cxn ang="0">
                      <a:pos x="42" y="512"/>
                    </a:cxn>
                    <a:cxn ang="0">
                      <a:pos x="8" y="576"/>
                    </a:cxn>
                    <a:cxn ang="0">
                      <a:pos x="8" y="592"/>
                    </a:cxn>
                    <a:cxn ang="0">
                      <a:pos x="84" y="600"/>
                    </a:cxn>
                    <a:cxn ang="0">
                      <a:pos x="160" y="608"/>
                    </a:cxn>
                    <a:cxn ang="0">
                      <a:pos x="177" y="544"/>
                    </a:cxn>
                    <a:cxn ang="0">
                      <a:pos x="244" y="496"/>
                    </a:cxn>
                    <a:cxn ang="0">
                      <a:pos x="227" y="480"/>
                    </a:cxn>
                    <a:cxn ang="0">
                      <a:pos x="227" y="432"/>
                    </a:cxn>
                    <a:cxn ang="0">
                      <a:pos x="261" y="408"/>
                    </a:cxn>
                    <a:cxn ang="0">
                      <a:pos x="269" y="392"/>
                    </a:cxn>
                    <a:cxn ang="0">
                      <a:pos x="236" y="312"/>
                    </a:cxn>
                    <a:cxn ang="0">
                      <a:pos x="286" y="304"/>
                    </a:cxn>
                    <a:cxn ang="0">
                      <a:pos x="303" y="256"/>
                    </a:cxn>
                    <a:cxn ang="0">
                      <a:pos x="320" y="248"/>
                    </a:cxn>
                    <a:cxn ang="0">
                      <a:pos x="337" y="192"/>
                    </a:cxn>
                    <a:cxn ang="0">
                      <a:pos x="362" y="152"/>
                    </a:cxn>
                    <a:cxn ang="0">
                      <a:pos x="421" y="120"/>
                    </a:cxn>
                    <a:cxn ang="0">
                      <a:pos x="413" y="96"/>
                    </a:cxn>
                  </a:cxnLst>
                  <a:rect l="0" t="0" r="r" b="b"/>
                  <a:pathLst>
                    <a:path w="421" h="616">
                      <a:moveTo>
                        <a:pt x="413" y="96"/>
                      </a:moveTo>
                      <a:lnTo>
                        <a:pt x="396" y="88"/>
                      </a:lnTo>
                      <a:lnTo>
                        <a:pt x="396" y="80"/>
                      </a:lnTo>
                      <a:lnTo>
                        <a:pt x="387" y="64"/>
                      </a:lnTo>
                      <a:lnTo>
                        <a:pt x="354" y="48"/>
                      </a:lnTo>
                      <a:lnTo>
                        <a:pt x="328" y="56"/>
                      </a:lnTo>
                      <a:lnTo>
                        <a:pt x="303" y="56"/>
                      </a:lnTo>
                      <a:lnTo>
                        <a:pt x="286" y="40"/>
                      </a:lnTo>
                      <a:lnTo>
                        <a:pt x="253" y="40"/>
                      </a:lnTo>
                      <a:lnTo>
                        <a:pt x="236" y="32"/>
                      </a:lnTo>
                      <a:lnTo>
                        <a:pt x="244" y="24"/>
                      </a:lnTo>
                      <a:lnTo>
                        <a:pt x="244" y="8"/>
                      </a:lnTo>
                      <a:lnTo>
                        <a:pt x="227" y="0"/>
                      </a:lnTo>
                      <a:lnTo>
                        <a:pt x="177" y="8"/>
                      </a:lnTo>
                      <a:lnTo>
                        <a:pt x="177" y="40"/>
                      </a:lnTo>
                      <a:lnTo>
                        <a:pt x="160" y="112"/>
                      </a:lnTo>
                      <a:lnTo>
                        <a:pt x="143" y="144"/>
                      </a:lnTo>
                      <a:lnTo>
                        <a:pt x="126" y="208"/>
                      </a:lnTo>
                      <a:lnTo>
                        <a:pt x="92" y="256"/>
                      </a:lnTo>
                      <a:lnTo>
                        <a:pt x="42" y="304"/>
                      </a:lnTo>
                      <a:lnTo>
                        <a:pt x="17" y="352"/>
                      </a:lnTo>
                      <a:lnTo>
                        <a:pt x="8" y="368"/>
                      </a:lnTo>
                      <a:lnTo>
                        <a:pt x="17" y="376"/>
                      </a:lnTo>
                      <a:lnTo>
                        <a:pt x="34" y="384"/>
                      </a:lnTo>
                      <a:lnTo>
                        <a:pt x="25" y="400"/>
                      </a:lnTo>
                      <a:lnTo>
                        <a:pt x="25" y="408"/>
                      </a:lnTo>
                      <a:lnTo>
                        <a:pt x="34" y="416"/>
                      </a:lnTo>
                      <a:lnTo>
                        <a:pt x="67" y="416"/>
                      </a:lnTo>
                      <a:lnTo>
                        <a:pt x="42" y="480"/>
                      </a:lnTo>
                      <a:lnTo>
                        <a:pt x="42" y="512"/>
                      </a:lnTo>
                      <a:lnTo>
                        <a:pt x="25" y="544"/>
                      </a:lnTo>
                      <a:lnTo>
                        <a:pt x="8" y="576"/>
                      </a:lnTo>
                      <a:lnTo>
                        <a:pt x="0" y="592"/>
                      </a:lnTo>
                      <a:lnTo>
                        <a:pt x="8" y="592"/>
                      </a:lnTo>
                      <a:lnTo>
                        <a:pt x="50" y="592"/>
                      </a:lnTo>
                      <a:lnTo>
                        <a:pt x="84" y="600"/>
                      </a:lnTo>
                      <a:lnTo>
                        <a:pt x="126" y="616"/>
                      </a:lnTo>
                      <a:lnTo>
                        <a:pt x="160" y="608"/>
                      </a:lnTo>
                      <a:lnTo>
                        <a:pt x="168" y="576"/>
                      </a:lnTo>
                      <a:lnTo>
                        <a:pt x="177" y="544"/>
                      </a:lnTo>
                      <a:lnTo>
                        <a:pt x="219" y="520"/>
                      </a:lnTo>
                      <a:lnTo>
                        <a:pt x="244" y="496"/>
                      </a:lnTo>
                      <a:lnTo>
                        <a:pt x="236" y="496"/>
                      </a:lnTo>
                      <a:lnTo>
                        <a:pt x="227" y="480"/>
                      </a:lnTo>
                      <a:lnTo>
                        <a:pt x="219" y="456"/>
                      </a:lnTo>
                      <a:lnTo>
                        <a:pt x="227" y="432"/>
                      </a:lnTo>
                      <a:lnTo>
                        <a:pt x="236" y="416"/>
                      </a:lnTo>
                      <a:lnTo>
                        <a:pt x="261" y="408"/>
                      </a:lnTo>
                      <a:lnTo>
                        <a:pt x="269" y="400"/>
                      </a:lnTo>
                      <a:lnTo>
                        <a:pt x="269" y="392"/>
                      </a:lnTo>
                      <a:lnTo>
                        <a:pt x="253" y="376"/>
                      </a:lnTo>
                      <a:lnTo>
                        <a:pt x="236" y="312"/>
                      </a:lnTo>
                      <a:lnTo>
                        <a:pt x="261" y="312"/>
                      </a:lnTo>
                      <a:lnTo>
                        <a:pt x="286" y="304"/>
                      </a:lnTo>
                      <a:lnTo>
                        <a:pt x="303" y="288"/>
                      </a:lnTo>
                      <a:lnTo>
                        <a:pt x="303" y="256"/>
                      </a:lnTo>
                      <a:lnTo>
                        <a:pt x="312" y="256"/>
                      </a:lnTo>
                      <a:lnTo>
                        <a:pt x="320" y="248"/>
                      </a:lnTo>
                      <a:lnTo>
                        <a:pt x="320" y="224"/>
                      </a:lnTo>
                      <a:lnTo>
                        <a:pt x="337" y="192"/>
                      </a:lnTo>
                      <a:lnTo>
                        <a:pt x="328" y="168"/>
                      </a:lnTo>
                      <a:lnTo>
                        <a:pt x="362" y="152"/>
                      </a:lnTo>
                      <a:lnTo>
                        <a:pt x="387" y="136"/>
                      </a:lnTo>
                      <a:lnTo>
                        <a:pt x="421" y="120"/>
                      </a:lnTo>
                      <a:lnTo>
                        <a:pt x="421" y="112"/>
                      </a:lnTo>
                      <a:lnTo>
                        <a:pt x="413" y="96"/>
                      </a:lnTo>
                      <a:close/>
                    </a:path>
                  </a:pathLst>
                </a:custGeom>
                <a:solidFill>
                  <a:srgbClr val="C0C0C0"/>
                </a:solidFill>
                <a:ln w="9525">
                  <a:noFill/>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15" name="Freeform 1133"/>
                <p:cNvSpPr>
                  <a:spLocks/>
                </p:cNvSpPr>
                <p:nvPr/>
              </p:nvSpPr>
              <p:spPr bwMode="auto">
                <a:xfrm>
                  <a:off x="3460750" y="5410200"/>
                  <a:ext cx="668338" cy="977900"/>
                </a:xfrm>
                <a:custGeom>
                  <a:avLst/>
                  <a:gdLst/>
                  <a:ahLst/>
                  <a:cxnLst>
                    <a:cxn ang="0">
                      <a:pos x="396" y="88"/>
                    </a:cxn>
                    <a:cxn ang="0">
                      <a:pos x="387" y="64"/>
                    </a:cxn>
                    <a:cxn ang="0">
                      <a:pos x="328" y="56"/>
                    </a:cxn>
                    <a:cxn ang="0">
                      <a:pos x="286" y="40"/>
                    </a:cxn>
                    <a:cxn ang="0">
                      <a:pos x="236" y="32"/>
                    </a:cxn>
                    <a:cxn ang="0">
                      <a:pos x="244" y="8"/>
                    </a:cxn>
                    <a:cxn ang="0">
                      <a:pos x="177" y="8"/>
                    </a:cxn>
                    <a:cxn ang="0">
                      <a:pos x="160" y="112"/>
                    </a:cxn>
                    <a:cxn ang="0">
                      <a:pos x="126" y="208"/>
                    </a:cxn>
                    <a:cxn ang="0">
                      <a:pos x="42" y="304"/>
                    </a:cxn>
                    <a:cxn ang="0">
                      <a:pos x="8" y="368"/>
                    </a:cxn>
                    <a:cxn ang="0">
                      <a:pos x="34" y="384"/>
                    </a:cxn>
                    <a:cxn ang="0">
                      <a:pos x="25" y="408"/>
                    </a:cxn>
                    <a:cxn ang="0">
                      <a:pos x="67" y="416"/>
                    </a:cxn>
                    <a:cxn ang="0">
                      <a:pos x="42" y="512"/>
                    </a:cxn>
                    <a:cxn ang="0">
                      <a:pos x="8" y="576"/>
                    </a:cxn>
                    <a:cxn ang="0">
                      <a:pos x="8" y="592"/>
                    </a:cxn>
                    <a:cxn ang="0">
                      <a:pos x="84" y="600"/>
                    </a:cxn>
                    <a:cxn ang="0">
                      <a:pos x="160" y="608"/>
                    </a:cxn>
                    <a:cxn ang="0">
                      <a:pos x="168" y="576"/>
                    </a:cxn>
                    <a:cxn ang="0">
                      <a:pos x="219" y="520"/>
                    </a:cxn>
                    <a:cxn ang="0">
                      <a:pos x="236" y="496"/>
                    </a:cxn>
                    <a:cxn ang="0">
                      <a:pos x="219" y="456"/>
                    </a:cxn>
                    <a:cxn ang="0">
                      <a:pos x="236" y="416"/>
                    </a:cxn>
                    <a:cxn ang="0">
                      <a:pos x="269" y="400"/>
                    </a:cxn>
                    <a:cxn ang="0">
                      <a:pos x="253" y="376"/>
                    </a:cxn>
                    <a:cxn ang="0">
                      <a:pos x="261" y="312"/>
                    </a:cxn>
                    <a:cxn ang="0">
                      <a:pos x="303" y="288"/>
                    </a:cxn>
                    <a:cxn ang="0">
                      <a:pos x="312" y="256"/>
                    </a:cxn>
                    <a:cxn ang="0">
                      <a:pos x="320" y="224"/>
                    </a:cxn>
                    <a:cxn ang="0">
                      <a:pos x="328" y="168"/>
                    </a:cxn>
                    <a:cxn ang="0">
                      <a:pos x="387" y="136"/>
                    </a:cxn>
                    <a:cxn ang="0">
                      <a:pos x="421" y="112"/>
                    </a:cxn>
                    <a:cxn ang="0">
                      <a:pos x="413" y="96"/>
                    </a:cxn>
                  </a:cxnLst>
                  <a:rect l="0" t="0" r="r" b="b"/>
                  <a:pathLst>
                    <a:path w="421" h="616">
                      <a:moveTo>
                        <a:pt x="413" y="96"/>
                      </a:moveTo>
                      <a:lnTo>
                        <a:pt x="396" y="88"/>
                      </a:lnTo>
                      <a:lnTo>
                        <a:pt x="396" y="80"/>
                      </a:lnTo>
                      <a:lnTo>
                        <a:pt x="387" y="64"/>
                      </a:lnTo>
                      <a:lnTo>
                        <a:pt x="354" y="48"/>
                      </a:lnTo>
                      <a:lnTo>
                        <a:pt x="328" y="56"/>
                      </a:lnTo>
                      <a:lnTo>
                        <a:pt x="303" y="56"/>
                      </a:lnTo>
                      <a:lnTo>
                        <a:pt x="286" y="40"/>
                      </a:lnTo>
                      <a:lnTo>
                        <a:pt x="253" y="40"/>
                      </a:lnTo>
                      <a:lnTo>
                        <a:pt x="236" y="32"/>
                      </a:lnTo>
                      <a:lnTo>
                        <a:pt x="244" y="24"/>
                      </a:lnTo>
                      <a:lnTo>
                        <a:pt x="244" y="8"/>
                      </a:lnTo>
                      <a:lnTo>
                        <a:pt x="227" y="0"/>
                      </a:lnTo>
                      <a:lnTo>
                        <a:pt x="177" y="8"/>
                      </a:lnTo>
                      <a:lnTo>
                        <a:pt x="177" y="40"/>
                      </a:lnTo>
                      <a:lnTo>
                        <a:pt x="160" y="112"/>
                      </a:lnTo>
                      <a:lnTo>
                        <a:pt x="143" y="144"/>
                      </a:lnTo>
                      <a:lnTo>
                        <a:pt x="126" y="208"/>
                      </a:lnTo>
                      <a:lnTo>
                        <a:pt x="92" y="256"/>
                      </a:lnTo>
                      <a:lnTo>
                        <a:pt x="42" y="304"/>
                      </a:lnTo>
                      <a:lnTo>
                        <a:pt x="17" y="352"/>
                      </a:lnTo>
                      <a:lnTo>
                        <a:pt x="8" y="368"/>
                      </a:lnTo>
                      <a:lnTo>
                        <a:pt x="17" y="376"/>
                      </a:lnTo>
                      <a:lnTo>
                        <a:pt x="34" y="384"/>
                      </a:lnTo>
                      <a:lnTo>
                        <a:pt x="25" y="400"/>
                      </a:lnTo>
                      <a:lnTo>
                        <a:pt x="25" y="408"/>
                      </a:lnTo>
                      <a:lnTo>
                        <a:pt x="34" y="416"/>
                      </a:lnTo>
                      <a:lnTo>
                        <a:pt x="67" y="416"/>
                      </a:lnTo>
                      <a:lnTo>
                        <a:pt x="42" y="480"/>
                      </a:lnTo>
                      <a:lnTo>
                        <a:pt x="42" y="512"/>
                      </a:lnTo>
                      <a:lnTo>
                        <a:pt x="25" y="544"/>
                      </a:lnTo>
                      <a:lnTo>
                        <a:pt x="8" y="576"/>
                      </a:lnTo>
                      <a:lnTo>
                        <a:pt x="0" y="592"/>
                      </a:lnTo>
                      <a:lnTo>
                        <a:pt x="8" y="592"/>
                      </a:lnTo>
                      <a:lnTo>
                        <a:pt x="50" y="592"/>
                      </a:lnTo>
                      <a:lnTo>
                        <a:pt x="84" y="600"/>
                      </a:lnTo>
                      <a:lnTo>
                        <a:pt x="126" y="616"/>
                      </a:lnTo>
                      <a:lnTo>
                        <a:pt x="160" y="608"/>
                      </a:lnTo>
                      <a:lnTo>
                        <a:pt x="160" y="608"/>
                      </a:lnTo>
                      <a:lnTo>
                        <a:pt x="168" y="576"/>
                      </a:lnTo>
                      <a:lnTo>
                        <a:pt x="177" y="544"/>
                      </a:lnTo>
                      <a:lnTo>
                        <a:pt x="219" y="520"/>
                      </a:lnTo>
                      <a:lnTo>
                        <a:pt x="244" y="496"/>
                      </a:lnTo>
                      <a:lnTo>
                        <a:pt x="236" y="496"/>
                      </a:lnTo>
                      <a:lnTo>
                        <a:pt x="227" y="480"/>
                      </a:lnTo>
                      <a:lnTo>
                        <a:pt x="219" y="456"/>
                      </a:lnTo>
                      <a:lnTo>
                        <a:pt x="227" y="432"/>
                      </a:lnTo>
                      <a:lnTo>
                        <a:pt x="236" y="416"/>
                      </a:lnTo>
                      <a:lnTo>
                        <a:pt x="261" y="408"/>
                      </a:lnTo>
                      <a:lnTo>
                        <a:pt x="269" y="400"/>
                      </a:lnTo>
                      <a:lnTo>
                        <a:pt x="269" y="392"/>
                      </a:lnTo>
                      <a:lnTo>
                        <a:pt x="253" y="376"/>
                      </a:lnTo>
                      <a:lnTo>
                        <a:pt x="236" y="312"/>
                      </a:lnTo>
                      <a:lnTo>
                        <a:pt x="261" y="312"/>
                      </a:lnTo>
                      <a:lnTo>
                        <a:pt x="286" y="304"/>
                      </a:lnTo>
                      <a:lnTo>
                        <a:pt x="303" y="288"/>
                      </a:lnTo>
                      <a:lnTo>
                        <a:pt x="303" y="256"/>
                      </a:lnTo>
                      <a:lnTo>
                        <a:pt x="312" y="256"/>
                      </a:lnTo>
                      <a:lnTo>
                        <a:pt x="320" y="248"/>
                      </a:lnTo>
                      <a:lnTo>
                        <a:pt x="320" y="224"/>
                      </a:lnTo>
                      <a:lnTo>
                        <a:pt x="337" y="192"/>
                      </a:lnTo>
                      <a:lnTo>
                        <a:pt x="328" y="168"/>
                      </a:lnTo>
                      <a:lnTo>
                        <a:pt x="362" y="152"/>
                      </a:lnTo>
                      <a:lnTo>
                        <a:pt x="387" y="136"/>
                      </a:lnTo>
                      <a:lnTo>
                        <a:pt x="421" y="120"/>
                      </a:lnTo>
                      <a:lnTo>
                        <a:pt x="421" y="112"/>
                      </a:lnTo>
                      <a:lnTo>
                        <a:pt x="413" y="96"/>
                      </a:lnTo>
                      <a:lnTo>
                        <a:pt x="413" y="96"/>
                      </a:lnTo>
                      <a:close/>
                    </a:path>
                  </a:pathLst>
                </a:custGeom>
                <a:solidFill>
                  <a:srgbClr val="FF0000"/>
                </a:solidFill>
                <a:ln w="12700">
                  <a:solidFill>
                    <a:srgbClr val="000000"/>
                  </a:solidFill>
                  <a:prstDash val="solid"/>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16" name="Freeform 1134"/>
                <p:cNvSpPr>
                  <a:spLocks/>
                </p:cNvSpPr>
                <p:nvPr/>
              </p:nvSpPr>
              <p:spPr bwMode="auto">
                <a:xfrm>
                  <a:off x="4075113" y="2997200"/>
                  <a:ext cx="628650" cy="647700"/>
                </a:xfrm>
                <a:custGeom>
                  <a:avLst/>
                  <a:gdLst/>
                  <a:ahLst/>
                  <a:cxnLst>
                    <a:cxn ang="0">
                      <a:pos x="363" y="160"/>
                    </a:cxn>
                    <a:cxn ang="0">
                      <a:pos x="354" y="136"/>
                    </a:cxn>
                    <a:cxn ang="0">
                      <a:pos x="329" y="120"/>
                    </a:cxn>
                    <a:cxn ang="0">
                      <a:pos x="295" y="144"/>
                    </a:cxn>
                    <a:cxn ang="0">
                      <a:pos x="262" y="96"/>
                    </a:cxn>
                    <a:cxn ang="0">
                      <a:pos x="278" y="80"/>
                    </a:cxn>
                    <a:cxn ang="0">
                      <a:pos x="278" y="64"/>
                    </a:cxn>
                    <a:cxn ang="0">
                      <a:pos x="312" y="64"/>
                    </a:cxn>
                    <a:cxn ang="0">
                      <a:pos x="321" y="48"/>
                    </a:cxn>
                    <a:cxn ang="0">
                      <a:pos x="329" y="32"/>
                    </a:cxn>
                    <a:cxn ang="0">
                      <a:pos x="346" y="24"/>
                    </a:cxn>
                    <a:cxn ang="0">
                      <a:pos x="354" y="0"/>
                    </a:cxn>
                    <a:cxn ang="0">
                      <a:pos x="329" y="0"/>
                    </a:cxn>
                    <a:cxn ang="0">
                      <a:pos x="304" y="8"/>
                    </a:cxn>
                    <a:cxn ang="0">
                      <a:pos x="262" y="8"/>
                    </a:cxn>
                    <a:cxn ang="0">
                      <a:pos x="253" y="32"/>
                    </a:cxn>
                    <a:cxn ang="0">
                      <a:pos x="219" y="56"/>
                    </a:cxn>
                    <a:cxn ang="0">
                      <a:pos x="219" y="80"/>
                    </a:cxn>
                    <a:cxn ang="0">
                      <a:pos x="186" y="96"/>
                    </a:cxn>
                    <a:cxn ang="0">
                      <a:pos x="127" y="72"/>
                    </a:cxn>
                    <a:cxn ang="0">
                      <a:pos x="93" y="104"/>
                    </a:cxn>
                    <a:cxn ang="0">
                      <a:pos x="110" y="136"/>
                    </a:cxn>
                    <a:cxn ang="0">
                      <a:pos x="76" y="160"/>
                    </a:cxn>
                    <a:cxn ang="0">
                      <a:pos x="110" y="192"/>
                    </a:cxn>
                    <a:cxn ang="0">
                      <a:pos x="152" y="208"/>
                    </a:cxn>
                    <a:cxn ang="0">
                      <a:pos x="144" y="224"/>
                    </a:cxn>
                    <a:cxn ang="0">
                      <a:pos x="118" y="224"/>
                    </a:cxn>
                    <a:cxn ang="0">
                      <a:pos x="102" y="256"/>
                    </a:cxn>
                    <a:cxn ang="0">
                      <a:pos x="51" y="272"/>
                    </a:cxn>
                    <a:cxn ang="0">
                      <a:pos x="51" y="304"/>
                    </a:cxn>
                    <a:cxn ang="0">
                      <a:pos x="9" y="312"/>
                    </a:cxn>
                    <a:cxn ang="0">
                      <a:pos x="26" y="328"/>
                    </a:cxn>
                    <a:cxn ang="0">
                      <a:pos x="0" y="368"/>
                    </a:cxn>
                    <a:cxn ang="0">
                      <a:pos x="26" y="376"/>
                    </a:cxn>
                    <a:cxn ang="0">
                      <a:pos x="26" y="400"/>
                    </a:cxn>
                    <a:cxn ang="0">
                      <a:pos x="59" y="408"/>
                    </a:cxn>
                    <a:cxn ang="0">
                      <a:pos x="160" y="408"/>
                    </a:cxn>
                    <a:cxn ang="0">
                      <a:pos x="228" y="376"/>
                    </a:cxn>
                    <a:cxn ang="0">
                      <a:pos x="287" y="376"/>
                    </a:cxn>
                    <a:cxn ang="0">
                      <a:pos x="329" y="392"/>
                    </a:cxn>
                    <a:cxn ang="0">
                      <a:pos x="329" y="360"/>
                    </a:cxn>
                    <a:cxn ang="0">
                      <a:pos x="354" y="328"/>
                    </a:cxn>
                    <a:cxn ang="0">
                      <a:pos x="371" y="304"/>
                    </a:cxn>
                    <a:cxn ang="0">
                      <a:pos x="388" y="232"/>
                    </a:cxn>
                    <a:cxn ang="0">
                      <a:pos x="380" y="208"/>
                    </a:cxn>
                    <a:cxn ang="0">
                      <a:pos x="371" y="176"/>
                    </a:cxn>
                    <a:cxn ang="0">
                      <a:pos x="396" y="168"/>
                    </a:cxn>
                    <a:cxn ang="0">
                      <a:pos x="380" y="160"/>
                    </a:cxn>
                    <a:cxn ang="0">
                      <a:pos x="363" y="160"/>
                    </a:cxn>
                  </a:cxnLst>
                  <a:rect l="0" t="0" r="r" b="b"/>
                  <a:pathLst>
                    <a:path w="396" h="408">
                      <a:moveTo>
                        <a:pt x="363" y="160"/>
                      </a:moveTo>
                      <a:lnTo>
                        <a:pt x="354" y="136"/>
                      </a:lnTo>
                      <a:lnTo>
                        <a:pt x="329" y="120"/>
                      </a:lnTo>
                      <a:lnTo>
                        <a:pt x="295" y="144"/>
                      </a:lnTo>
                      <a:lnTo>
                        <a:pt x="262" y="96"/>
                      </a:lnTo>
                      <a:lnTo>
                        <a:pt x="278" y="80"/>
                      </a:lnTo>
                      <a:lnTo>
                        <a:pt x="278" y="64"/>
                      </a:lnTo>
                      <a:lnTo>
                        <a:pt x="312" y="64"/>
                      </a:lnTo>
                      <a:lnTo>
                        <a:pt x="321" y="48"/>
                      </a:lnTo>
                      <a:lnTo>
                        <a:pt x="329" y="32"/>
                      </a:lnTo>
                      <a:lnTo>
                        <a:pt x="346" y="24"/>
                      </a:lnTo>
                      <a:lnTo>
                        <a:pt x="354" y="0"/>
                      </a:lnTo>
                      <a:lnTo>
                        <a:pt x="329" y="0"/>
                      </a:lnTo>
                      <a:lnTo>
                        <a:pt x="304" y="8"/>
                      </a:lnTo>
                      <a:lnTo>
                        <a:pt x="262" y="8"/>
                      </a:lnTo>
                      <a:lnTo>
                        <a:pt x="253" y="32"/>
                      </a:lnTo>
                      <a:lnTo>
                        <a:pt x="219" y="56"/>
                      </a:lnTo>
                      <a:lnTo>
                        <a:pt x="219" y="80"/>
                      </a:lnTo>
                      <a:lnTo>
                        <a:pt x="186" y="96"/>
                      </a:lnTo>
                      <a:lnTo>
                        <a:pt x="127" y="72"/>
                      </a:lnTo>
                      <a:lnTo>
                        <a:pt x="93" y="104"/>
                      </a:lnTo>
                      <a:lnTo>
                        <a:pt x="110" y="136"/>
                      </a:lnTo>
                      <a:lnTo>
                        <a:pt x="76" y="160"/>
                      </a:lnTo>
                      <a:lnTo>
                        <a:pt x="110" y="192"/>
                      </a:lnTo>
                      <a:lnTo>
                        <a:pt x="152" y="208"/>
                      </a:lnTo>
                      <a:lnTo>
                        <a:pt x="144" y="224"/>
                      </a:lnTo>
                      <a:lnTo>
                        <a:pt x="118" y="224"/>
                      </a:lnTo>
                      <a:lnTo>
                        <a:pt x="102" y="256"/>
                      </a:lnTo>
                      <a:lnTo>
                        <a:pt x="51" y="272"/>
                      </a:lnTo>
                      <a:lnTo>
                        <a:pt x="51" y="304"/>
                      </a:lnTo>
                      <a:lnTo>
                        <a:pt x="9" y="312"/>
                      </a:lnTo>
                      <a:lnTo>
                        <a:pt x="26" y="328"/>
                      </a:lnTo>
                      <a:lnTo>
                        <a:pt x="0" y="368"/>
                      </a:lnTo>
                      <a:lnTo>
                        <a:pt x="26" y="376"/>
                      </a:lnTo>
                      <a:lnTo>
                        <a:pt x="26" y="400"/>
                      </a:lnTo>
                      <a:lnTo>
                        <a:pt x="59" y="408"/>
                      </a:lnTo>
                      <a:lnTo>
                        <a:pt x="160" y="408"/>
                      </a:lnTo>
                      <a:lnTo>
                        <a:pt x="228" y="376"/>
                      </a:lnTo>
                      <a:lnTo>
                        <a:pt x="287" y="376"/>
                      </a:lnTo>
                      <a:lnTo>
                        <a:pt x="329" y="392"/>
                      </a:lnTo>
                      <a:lnTo>
                        <a:pt x="329" y="360"/>
                      </a:lnTo>
                      <a:lnTo>
                        <a:pt x="354" y="328"/>
                      </a:lnTo>
                      <a:lnTo>
                        <a:pt x="371" y="304"/>
                      </a:lnTo>
                      <a:lnTo>
                        <a:pt x="388" y="232"/>
                      </a:lnTo>
                      <a:lnTo>
                        <a:pt x="380" y="208"/>
                      </a:lnTo>
                      <a:lnTo>
                        <a:pt x="371" y="176"/>
                      </a:lnTo>
                      <a:lnTo>
                        <a:pt x="396" y="168"/>
                      </a:lnTo>
                      <a:lnTo>
                        <a:pt x="380" y="160"/>
                      </a:lnTo>
                      <a:lnTo>
                        <a:pt x="363" y="160"/>
                      </a:lnTo>
                      <a:close/>
                    </a:path>
                  </a:pathLst>
                </a:custGeom>
                <a:solidFill>
                  <a:srgbClr val="FF0000"/>
                </a:solidFill>
                <a:ln w="12700">
                  <a:solidFill>
                    <a:srgbClr val="000000"/>
                  </a:solidFill>
                  <a:prstDash val="solid"/>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17" name="Freeform 1135"/>
                <p:cNvSpPr>
                  <a:spLocks/>
                </p:cNvSpPr>
                <p:nvPr/>
              </p:nvSpPr>
              <p:spPr bwMode="auto">
                <a:xfrm>
                  <a:off x="4491038" y="3035300"/>
                  <a:ext cx="320675" cy="228600"/>
                </a:xfrm>
                <a:custGeom>
                  <a:avLst/>
                  <a:gdLst/>
                  <a:ahLst/>
                  <a:cxnLst>
                    <a:cxn ang="0">
                      <a:pos x="185" y="72"/>
                    </a:cxn>
                    <a:cxn ang="0">
                      <a:pos x="177" y="48"/>
                    </a:cxn>
                    <a:cxn ang="0">
                      <a:pos x="177" y="16"/>
                    </a:cxn>
                    <a:cxn ang="0">
                      <a:pos x="151" y="0"/>
                    </a:cxn>
                    <a:cxn ang="0">
                      <a:pos x="126" y="0"/>
                    </a:cxn>
                    <a:cxn ang="0">
                      <a:pos x="109" y="0"/>
                    </a:cxn>
                    <a:cxn ang="0">
                      <a:pos x="84" y="0"/>
                    </a:cxn>
                    <a:cxn ang="0">
                      <a:pos x="84" y="8"/>
                    </a:cxn>
                    <a:cxn ang="0">
                      <a:pos x="84" y="0"/>
                    </a:cxn>
                    <a:cxn ang="0">
                      <a:pos x="67" y="8"/>
                    </a:cxn>
                    <a:cxn ang="0">
                      <a:pos x="59" y="24"/>
                    </a:cxn>
                    <a:cxn ang="0">
                      <a:pos x="50" y="40"/>
                    </a:cxn>
                    <a:cxn ang="0">
                      <a:pos x="16" y="40"/>
                    </a:cxn>
                    <a:cxn ang="0">
                      <a:pos x="16" y="56"/>
                    </a:cxn>
                    <a:cxn ang="0">
                      <a:pos x="0" y="72"/>
                    </a:cxn>
                    <a:cxn ang="0">
                      <a:pos x="33" y="120"/>
                    </a:cxn>
                    <a:cxn ang="0">
                      <a:pos x="67" y="96"/>
                    </a:cxn>
                    <a:cxn ang="0">
                      <a:pos x="92" y="112"/>
                    </a:cxn>
                    <a:cxn ang="0">
                      <a:pos x="101" y="136"/>
                    </a:cxn>
                    <a:cxn ang="0">
                      <a:pos x="118" y="136"/>
                    </a:cxn>
                    <a:cxn ang="0">
                      <a:pos x="134" y="144"/>
                    </a:cxn>
                    <a:cxn ang="0">
                      <a:pos x="143" y="144"/>
                    </a:cxn>
                    <a:cxn ang="0">
                      <a:pos x="168" y="128"/>
                    </a:cxn>
                    <a:cxn ang="0">
                      <a:pos x="193" y="120"/>
                    </a:cxn>
                    <a:cxn ang="0">
                      <a:pos x="202" y="88"/>
                    </a:cxn>
                    <a:cxn ang="0">
                      <a:pos x="185" y="72"/>
                    </a:cxn>
                  </a:cxnLst>
                  <a:rect l="0" t="0" r="r" b="b"/>
                  <a:pathLst>
                    <a:path w="202" h="144">
                      <a:moveTo>
                        <a:pt x="185" y="72"/>
                      </a:moveTo>
                      <a:lnTo>
                        <a:pt x="177" y="48"/>
                      </a:lnTo>
                      <a:lnTo>
                        <a:pt x="177" y="16"/>
                      </a:lnTo>
                      <a:lnTo>
                        <a:pt x="151" y="0"/>
                      </a:lnTo>
                      <a:lnTo>
                        <a:pt x="126" y="0"/>
                      </a:lnTo>
                      <a:lnTo>
                        <a:pt x="109" y="0"/>
                      </a:lnTo>
                      <a:lnTo>
                        <a:pt x="84" y="0"/>
                      </a:lnTo>
                      <a:lnTo>
                        <a:pt x="84" y="8"/>
                      </a:lnTo>
                      <a:lnTo>
                        <a:pt x="84" y="0"/>
                      </a:lnTo>
                      <a:lnTo>
                        <a:pt x="67" y="8"/>
                      </a:lnTo>
                      <a:lnTo>
                        <a:pt x="59" y="24"/>
                      </a:lnTo>
                      <a:lnTo>
                        <a:pt x="50" y="40"/>
                      </a:lnTo>
                      <a:lnTo>
                        <a:pt x="16" y="40"/>
                      </a:lnTo>
                      <a:lnTo>
                        <a:pt x="16" y="56"/>
                      </a:lnTo>
                      <a:lnTo>
                        <a:pt x="0" y="72"/>
                      </a:lnTo>
                      <a:lnTo>
                        <a:pt x="33" y="120"/>
                      </a:lnTo>
                      <a:lnTo>
                        <a:pt x="67" y="96"/>
                      </a:lnTo>
                      <a:lnTo>
                        <a:pt x="92" y="112"/>
                      </a:lnTo>
                      <a:lnTo>
                        <a:pt x="101" y="136"/>
                      </a:lnTo>
                      <a:lnTo>
                        <a:pt x="118" y="136"/>
                      </a:lnTo>
                      <a:lnTo>
                        <a:pt x="134" y="144"/>
                      </a:lnTo>
                      <a:lnTo>
                        <a:pt x="143" y="144"/>
                      </a:lnTo>
                      <a:lnTo>
                        <a:pt x="168" y="128"/>
                      </a:lnTo>
                      <a:lnTo>
                        <a:pt x="193" y="120"/>
                      </a:lnTo>
                      <a:lnTo>
                        <a:pt x="202" y="88"/>
                      </a:lnTo>
                      <a:lnTo>
                        <a:pt x="185" y="72"/>
                      </a:lnTo>
                      <a:close/>
                    </a:path>
                  </a:pathLst>
                </a:custGeom>
                <a:solidFill>
                  <a:srgbClr val="00A0C6"/>
                </a:solidFill>
                <a:ln w="9525">
                  <a:noFill/>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18" name="Freeform 1136"/>
                <p:cNvSpPr>
                  <a:spLocks/>
                </p:cNvSpPr>
                <p:nvPr/>
              </p:nvSpPr>
              <p:spPr bwMode="auto">
                <a:xfrm>
                  <a:off x="4572000" y="2438400"/>
                  <a:ext cx="1055688" cy="1612900"/>
                </a:xfrm>
                <a:custGeom>
                  <a:avLst/>
                  <a:gdLst/>
                  <a:ahLst/>
                  <a:cxnLst>
                    <a:cxn ang="0">
                      <a:pos x="337" y="96"/>
                    </a:cxn>
                    <a:cxn ang="0">
                      <a:pos x="421" y="24"/>
                    </a:cxn>
                    <a:cxn ang="0">
                      <a:pos x="270" y="24"/>
                    </a:cxn>
                    <a:cxn ang="0">
                      <a:pos x="253" y="80"/>
                    </a:cxn>
                    <a:cxn ang="0">
                      <a:pos x="202" y="136"/>
                    </a:cxn>
                    <a:cxn ang="0">
                      <a:pos x="169" y="200"/>
                    </a:cxn>
                    <a:cxn ang="0">
                      <a:pos x="202" y="232"/>
                    </a:cxn>
                    <a:cxn ang="0">
                      <a:pos x="169" y="320"/>
                    </a:cxn>
                    <a:cxn ang="0">
                      <a:pos x="186" y="344"/>
                    </a:cxn>
                    <a:cxn ang="0">
                      <a:pos x="228" y="320"/>
                    </a:cxn>
                    <a:cxn ang="0">
                      <a:pos x="186" y="424"/>
                    </a:cxn>
                    <a:cxn ang="0">
                      <a:pos x="236" y="464"/>
                    </a:cxn>
                    <a:cxn ang="0">
                      <a:pos x="303" y="448"/>
                    </a:cxn>
                    <a:cxn ang="0">
                      <a:pos x="287" y="496"/>
                    </a:cxn>
                    <a:cxn ang="0">
                      <a:pos x="329" y="576"/>
                    </a:cxn>
                    <a:cxn ang="0">
                      <a:pos x="295" y="648"/>
                    </a:cxn>
                    <a:cxn ang="0">
                      <a:pos x="202" y="624"/>
                    </a:cxn>
                    <a:cxn ang="0">
                      <a:pos x="160" y="680"/>
                    </a:cxn>
                    <a:cxn ang="0">
                      <a:pos x="211" y="744"/>
                    </a:cxn>
                    <a:cxn ang="0">
                      <a:pos x="101" y="776"/>
                    </a:cxn>
                    <a:cxn ang="0">
                      <a:pos x="101" y="808"/>
                    </a:cxn>
                    <a:cxn ang="0">
                      <a:pos x="169" y="824"/>
                    </a:cxn>
                    <a:cxn ang="0">
                      <a:pos x="219" y="864"/>
                    </a:cxn>
                    <a:cxn ang="0">
                      <a:pos x="295" y="848"/>
                    </a:cxn>
                    <a:cxn ang="0">
                      <a:pos x="228" y="896"/>
                    </a:cxn>
                    <a:cxn ang="0">
                      <a:pos x="127" y="904"/>
                    </a:cxn>
                    <a:cxn ang="0">
                      <a:pos x="0" y="984"/>
                    </a:cxn>
                    <a:cxn ang="0">
                      <a:pos x="51" y="1016"/>
                    </a:cxn>
                    <a:cxn ang="0">
                      <a:pos x="93" y="976"/>
                    </a:cxn>
                    <a:cxn ang="0">
                      <a:pos x="219" y="960"/>
                    </a:cxn>
                    <a:cxn ang="0">
                      <a:pos x="337" y="984"/>
                    </a:cxn>
                    <a:cxn ang="0">
                      <a:pos x="421" y="968"/>
                    </a:cxn>
                    <a:cxn ang="0">
                      <a:pos x="573" y="968"/>
                    </a:cxn>
                    <a:cxn ang="0">
                      <a:pos x="624" y="928"/>
                    </a:cxn>
                    <a:cxn ang="0">
                      <a:pos x="590" y="872"/>
                    </a:cxn>
                    <a:cxn ang="0">
                      <a:pos x="649" y="840"/>
                    </a:cxn>
                    <a:cxn ang="0">
                      <a:pos x="666" y="760"/>
                    </a:cxn>
                    <a:cxn ang="0">
                      <a:pos x="539" y="728"/>
                    </a:cxn>
                    <a:cxn ang="0">
                      <a:pos x="523" y="632"/>
                    </a:cxn>
                    <a:cxn ang="0">
                      <a:pos x="539" y="576"/>
                    </a:cxn>
                    <a:cxn ang="0">
                      <a:pos x="480" y="512"/>
                    </a:cxn>
                    <a:cxn ang="0">
                      <a:pos x="455" y="392"/>
                    </a:cxn>
                    <a:cxn ang="0">
                      <a:pos x="413" y="344"/>
                    </a:cxn>
                    <a:cxn ang="0">
                      <a:pos x="337" y="320"/>
                    </a:cxn>
                    <a:cxn ang="0">
                      <a:pos x="388" y="280"/>
                    </a:cxn>
                    <a:cxn ang="0">
                      <a:pos x="447" y="224"/>
                    </a:cxn>
                    <a:cxn ang="0">
                      <a:pos x="489" y="144"/>
                    </a:cxn>
                    <a:cxn ang="0">
                      <a:pos x="379" y="120"/>
                    </a:cxn>
                  </a:cxnLst>
                  <a:rect l="0" t="0" r="r" b="b"/>
                  <a:pathLst>
                    <a:path w="666" h="1016">
                      <a:moveTo>
                        <a:pt x="329" y="128"/>
                      </a:moveTo>
                      <a:lnTo>
                        <a:pt x="354" y="104"/>
                      </a:lnTo>
                      <a:lnTo>
                        <a:pt x="337" y="96"/>
                      </a:lnTo>
                      <a:lnTo>
                        <a:pt x="388" y="64"/>
                      </a:lnTo>
                      <a:lnTo>
                        <a:pt x="413" y="56"/>
                      </a:lnTo>
                      <a:lnTo>
                        <a:pt x="421" y="24"/>
                      </a:lnTo>
                      <a:lnTo>
                        <a:pt x="320" y="16"/>
                      </a:lnTo>
                      <a:lnTo>
                        <a:pt x="287" y="0"/>
                      </a:lnTo>
                      <a:lnTo>
                        <a:pt x="270" y="24"/>
                      </a:lnTo>
                      <a:lnTo>
                        <a:pt x="253" y="40"/>
                      </a:lnTo>
                      <a:lnTo>
                        <a:pt x="245" y="56"/>
                      </a:lnTo>
                      <a:lnTo>
                        <a:pt x="253" y="80"/>
                      </a:lnTo>
                      <a:lnTo>
                        <a:pt x="219" y="88"/>
                      </a:lnTo>
                      <a:lnTo>
                        <a:pt x="202" y="104"/>
                      </a:lnTo>
                      <a:lnTo>
                        <a:pt x="202" y="136"/>
                      </a:lnTo>
                      <a:lnTo>
                        <a:pt x="202" y="160"/>
                      </a:lnTo>
                      <a:lnTo>
                        <a:pt x="186" y="184"/>
                      </a:lnTo>
                      <a:lnTo>
                        <a:pt x="169" y="200"/>
                      </a:lnTo>
                      <a:lnTo>
                        <a:pt x="135" y="248"/>
                      </a:lnTo>
                      <a:lnTo>
                        <a:pt x="160" y="256"/>
                      </a:lnTo>
                      <a:lnTo>
                        <a:pt x="202" y="232"/>
                      </a:lnTo>
                      <a:lnTo>
                        <a:pt x="186" y="264"/>
                      </a:lnTo>
                      <a:lnTo>
                        <a:pt x="177" y="296"/>
                      </a:lnTo>
                      <a:lnTo>
                        <a:pt x="169" y="320"/>
                      </a:lnTo>
                      <a:lnTo>
                        <a:pt x="143" y="376"/>
                      </a:lnTo>
                      <a:lnTo>
                        <a:pt x="169" y="376"/>
                      </a:lnTo>
                      <a:lnTo>
                        <a:pt x="186" y="344"/>
                      </a:lnTo>
                      <a:lnTo>
                        <a:pt x="202" y="304"/>
                      </a:lnTo>
                      <a:lnTo>
                        <a:pt x="211" y="328"/>
                      </a:lnTo>
                      <a:lnTo>
                        <a:pt x="228" y="320"/>
                      </a:lnTo>
                      <a:lnTo>
                        <a:pt x="219" y="344"/>
                      </a:lnTo>
                      <a:lnTo>
                        <a:pt x="228" y="360"/>
                      </a:lnTo>
                      <a:lnTo>
                        <a:pt x="186" y="424"/>
                      </a:lnTo>
                      <a:lnTo>
                        <a:pt x="194" y="472"/>
                      </a:lnTo>
                      <a:lnTo>
                        <a:pt x="202" y="440"/>
                      </a:lnTo>
                      <a:lnTo>
                        <a:pt x="236" y="464"/>
                      </a:lnTo>
                      <a:lnTo>
                        <a:pt x="253" y="456"/>
                      </a:lnTo>
                      <a:lnTo>
                        <a:pt x="278" y="464"/>
                      </a:lnTo>
                      <a:lnTo>
                        <a:pt x="303" y="448"/>
                      </a:lnTo>
                      <a:lnTo>
                        <a:pt x="329" y="456"/>
                      </a:lnTo>
                      <a:lnTo>
                        <a:pt x="295" y="480"/>
                      </a:lnTo>
                      <a:lnTo>
                        <a:pt x="287" y="496"/>
                      </a:lnTo>
                      <a:lnTo>
                        <a:pt x="312" y="544"/>
                      </a:lnTo>
                      <a:lnTo>
                        <a:pt x="329" y="544"/>
                      </a:lnTo>
                      <a:lnTo>
                        <a:pt x="329" y="576"/>
                      </a:lnTo>
                      <a:lnTo>
                        <a:pt x="320" y="576"/>
                      </a:lnTo>
                      <a:lnTo>
                        <a:pt x="312" y="632"/>
                      </a:lnTo>
                      <a:lnTo>
                        <a:pt x="295" y="648"/>
                      </a:lnTo>
                      <a:lnTo>
                        <a:pt x="287" y="640"/>
                      </a:lnTo>
                      <a:lnTo>
                        <a:pt x="236" y="640"/>
                      </a:lnTo>
                      <a:lnTo>
                        <a:pt x="202" y="624"/>
                      </a:lnTo>
                      <a:lnTo>
                        <a:pt x="186" y="632"/>
                      </a:lnTo>
                      <a:lnTo>
                        <a:pt x="202" y="648"/>
                      </a:lnTo>
                      <a:lnTo>
                        <a:pt x="160" y="680"/>
                      </a:lnTo>
                      <a:lnTo>
                        <a:pt x="177" y="688"/>
                      </a:lnTo>
                      <a:lnTo>
                        <a:pt x="202" y="680"/>
                      </a:lnTo>
                      <a:lnTo>
                        <a:pt x="211" y="744"/>
                      </a:lnTo>
                      <a:lnTo>
                        <a:pt x="169" y="760"/>
                      </a:lnTo>
                      <a:lnTo>
                        <a:pt x="143" y="768"/>
                      </a:lnTo>
                      <a:lnTo>
                        <a:pt x="101" y="776"/>
                      </a:lnTo>
                      <a:lnTo>
                        <a:pt x="84" y="784"/>
                      </a:lnTo>
                      <a:lnTo>
                        <a:pt x="93" y="792"/>
                      </a:lnTo>
                      <a:lnTo>
                        <a:pt x="101" y="808"/>
                      </a:lnTo>
                      <a:lnTo>
                        <a:pt x="135" y="824"/>
                      </a:lnTo>
                      <a:lnTo>
                        <a:pt x="152" y="808"/>
                      </a:lnTo>
                      <a:lnTo>
                        <a:pt x="169" y="824"/>
                      </a:lnTo>
                      <a:lnTo>
                        <a:pt x="160" y="840"/>
                      </a:lnTo>
                      <a:lnTo>
                        <a:pt x="194" y="840"/>
                      </a:lnTo>
                      <a:lnTo>
                        <a:pt x="219" y="864"/>
                      </a:lnTo>
                      <a:lnTo>
                        <a:pt x="261" y="864"/>
                      </a:lnTo>
                      <a:lnTo>
                        <a:pt x="278" y="856"/>
                      </a:lnTo>
                      <a:lnTo>
                        <a:pt x="295" y="848"/>
                      </a:lnTo>
                      <a:lnTo>
                        <a:pt x="270" y="872"/>
                      </a:lnTo>
                      <a:lnTo>
                        <a:pt x="261" y="888"/>
                      </a:lnTo>
                      <a:lnTo>
                        <a:pt x="228" y="896"/>
                      </a:lnTo>
                      <a:lnTo>
                        <a:pt x="160" y="888"/>
                      </a:lnTo>
                      <a:lnTo>
                        <a:pt x="152" y="896"/>
                      </a:lnTo>
                      <a:lnTo>
                        <a:pt x="127" y="904"/>
                      </a:lnTo>
                      <a:lnTo>
                        <a:pt x="110" y="928"/>
                      </a:lnTo>
                      <a:lnTo>
                        <a:pt x="42" y="976"/>
                      </a:lnTo>
                      <a:lnTo>
                        <a:pt x="0" y="984"/>
                      </a:lnTo>
                      <a:lnTo>
                        <a:pt x="9" y="992"/>
                      </a:lnTo>
                      <a:lnTo>
                        <a:pt x="34" y="992"/>
                      </a:lnTo>
                      <a:lnTo>
                        <a:pt x="51" y="1016"/>
                      </a:lnTo>
                      <a:lnTo>
                        <a:pt x="68" y="1008"/>
                      </a:lnTo>
                      <a:lnTo>
                        <a:pt x="68" y="992"/>
                      </a:lnTo>
                      <a:lnTo>
                        <a:pt x="93" y="976"/>
                      </a:lnTo>
                      <a:lnTo>
                        <a:pt x="143" y="976"/>
                      </a:lnTo>
                      <a:lnTo>
                        <a:pt x="169" y="1008"/>
                      </a:lnTo>
                      <a:lnTo>
                        <a:pt x="219" y="960"/>
                      </a:lnTo>
                      <a:lnTo>
                        <a:pt x="261" y="952"/>
                      </a:lnTo>
                      <a:lnTo>
                        <a:pt x="295" y="976"/>
                      </a:lnTo>
                      <a:lnTo>
                        <a:pt x="337" y="984"/>
                      </a:lnTo>
                      <a:lnTo>
                        <a:pt x="346" y="968"/>
                      </a:lnTo>
                      <a:lnTo>
                        <a:pt x="388" y="968"/>
                      </a:lnTo>
                      <a:lnTo>
                        <a:pt x="421" y="968"/>
                      </a:lnTo>
                      <a:lnTo>
                        <a:pt x="472" y="968"/>
                      </a:lnTo>
                      <a:lnTo>
                        <a:pt x="506" y="984"/>
                      </a:lnTo>
                      <a:lnTo>
                        <a:pt x="573" y="968"/>
                      </a:lnTo>
                      <a:lnTo>
                        <a:pt x="590" y="952"/>
                      </a:lnTo>
                      <a:lnTo>
                        <a:pt x="624" y="952"/>
                      </a:lnTo>
                      <a:lnTo>
                        <a:pt x="624" y="928"/>
                      </a:lnTo>
                      <a:lnTo>
                        <a:pt x="565" y="912"/>
                      </a:lnTo>
                      <a:lnTo>
                        <a:pt x="590" y="896"/>
                      </a:lnTo>
                      <a:lnTo>
                        <a:pt x="590" y="872"/>
                      </a:lnTo>
                      <a:lnTo>
                        <a:pt x="624" y="872"/>
                      </a:lnTo>
                      <a:lnTo>
                        <a:pt x="624" y="856"/>
                      </a:lnTo>
                      <a:lnTo>
                        <a:pt x="649" y="840"/>
                      </a:lnTo>
                      <a:lnTo>
                        <a:pt x="657" y="816"/>
                      </a:lnTo>
                      <a:lnTo>
                        <a:pt x="666" y="800"/>
                      </a:lnTo>
                      <a:lnTo>
                        <a:pt x="666" y="760"/>
                      </a:lnTo>
                      <a:lnTo>
                        <a:pt x="582" y="728"/>
                      </a:lnTo>
                      <a:lnTo>
                        <a:pt x="565" y="744"/>
                      </a:lnTo>
                      <a:lnTo>
                        <a:pt x="539" y="728"/>
                      </a:lnTo>
                      <a:lnTo>
                        <a:pt x="573" y="704"/>
                      </a:lnTo>
                      <a:lnTo>
                        <a:pt x="556" y="656"/>
                      </a:lnTo>
                      <a:lnTo>
                        <a:pt x="523" y="632"/>
                      </a:lnTo>
                      <a:lnTo>
                        <a:pt x="548" y="632"/>
                      </a:lnTo>
                      <a:lnTo>
                        <a:pt x="539" y="592"/>
                      </a:lnTo>
                      <a:lnTo>
                        <a:pt x="539" y="576"/>
                      </a:lnTo>
                      <a:lnTo>
                        <a:pt x="531" y="560"/>
                      </a:lnTo>
                      <a:lnTo>
                        <a:pt x="523" y="536"/>
                      </a:lnTo>
                      <a:lnTo>
                        <a:pt x="480" y="512"/>
                      </a:lnTo>
                      <a:lnTo>
                        <a:pt x="472" y="480"/>
                      </a:lnTo>
                      <a:lnTo>
                        <a:pt x="455" y="440"/>
                      </a:lnTo>
                      <a:lnTo>
                        <a:pt x="455" y="392"/>
                      </a:lnTo>
                      <a:lnTo>
                        <a:pt x="447" y="376"/>
                      </a:lnTo>
                      <a:lnTo>
                        <a:pt x="421" y="352"/>
                      </a:lnTo>
                      <a:lnTo>
                        <a:pt x="413" y="344"/>
                      </a:lnTo>
                      <a:lnTo>
                        <a:pt x="396" y="328"/>
                      </a:lnTo>
                      <a:lnTo>
                        <a:pt x="362" y="328"/>
                      </a:lnTo>
                      <a:lnTo>
                        <a:pt x="337" y="320"/>
                      </a:lnTo>
                      <a:lnTo>
                        <a:pt x="371" y="312"/>
                      </a:lnTo>
                      <a:lnTo>
                        <a:pt x="396" y="304"/>
                      </a:lnTo>
                      <a:lnTo>
                        <a:pt x="388" y="280"/>
                      </a:lnTo>
                      <a:lnTo>
                        <a:pt x="421" y="264"/>
                      </a:lnTo>
                      <a:lnTo>
                        <a:pt x="421" y="248"/>
                      </a:lnTo>
                      <a:lnTo>
                        <a:pt x="447" y="224"/>
                      </a:lnTo>
                      <a:lnTo>
                        <a:pt x="455" y="192"/>
                      </a:lnTo>
                      <a:lnTo>
                        <a:pt x="489" y="168"/>
                      </a:lnTo>
                      <a:lnTo>
                        <a:pt x="489" y="144"/>
                      </a:lnTo>
                      <a:lnTo>
                        <a:pt x="447" y="144"/>
                      </a:lnTo>
                      <a:lnTo>
                        <a:pt x="430" y="128"/>
                      </a:lnTo>
                      <a:lnTo>
                        <a:pt x="379" y="120"/>
                      </a:lnTo>
                      <a:lnTo>
                        <a:pt x="329" y="128"/>
                      </a:lnTo>
                      <a:close/>
                    </a:path>
                  </a:pathLst>
                </a:custGeom>
                <a:solidFill>
                  <a:srgbClr val="00A0C6"/>
                </a:solidFill>
                <a:ln w="9525">
                  <a:noFill/>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19" name="Freeform 1137"/>
                <p:cNvSpPr>
                  <a:spLocks/>
                </p:cNvSpPr>
                <p:nvPr/>
              </p:nvSpPr>
              <p:spPr bwMode="auto">
                <a:xfrm>
                  <a:off x="4491038" y="3035300"/>
                  <a:ext cx="320675" cy="228600"/>
                </a:xfrm>
                <a:custGeom>
                  <a:avLst/>
                  <a:gdLst/>
                  <a:ahLst/>
                  <a:cxnLst>
                    <a:cxn ang="0">
                      <a:pos x="185" y="72"/>
                    </a:cxn>
                    <a:cxn ang="0">
                      <a:pos x="177" y="48"/>
                    </a:cxn>
                    <a:cxn ang="0">
                      <a:pos x="177" y="16"/>
                    </a:cxn>
                    <a:cxn ang="0">
                      <a:pos x="151" y="0"/>
                    </a:cxn>
                    <a:cxn ang="0">
                      <a:pos x="126" y="0"/>
                    </a:cxn>
                    <a:cxn ang="0">
                      <a:pos x="109" y="0"/>
                    </a:cxn>
                    <a:cxn ang="0">
                      <a:pos x="84" y="0"/>
                    </a:cxn>
                    <a:cxn ang="0">
                      <a:pos x="84" y="8"/>
                    </a:cxn>
                    <a:cxn ang="0">
                      <a:pos x="84" y="0"/>
                    </a:cxn>
                    <a:cxn ang="0">
                      <a:pos x="67" y="8"/>
                    </a:cxn>
                    <a:cxn ang="0">
                      <a:pos x="59" y="24"/>
                    </a:cxn>
                    <a:cxn ang="0">
                      <a:pos x="50" y="40"/>
                    </a:cxn>
                    <a:cxn ang="0">
                      <a:pos x="16" y="40"/>
                    </a:cxn>
                    <a:cxn ang="0">
                      <a:pos x="16" y="56"/>
                    </a:cxn>
                    <a:cxn ang="0">
                      <a:pos x="0" y="72"/>
                    </a:cxn>
                    <a:cxn ang="0">
                      <a:pos x="33" y="120"/>
                    </a:cxn>
                    <a:cxn ang="0">
                      <a:pos x="67" y="96"/>
                    </a:cxn>
                    <a:cxn ang="0">
                      <a:pos x="92" y="112"/>
                    </a:cxn>
                    <a:cxn ang="0">
                      <a:pos x="101" y="136"/>
                    </a:cxn>
                    <a:cxn ang="0">
                      <a:pos x="118" y="136"/>
                    </a:cxn>
                    <a:cxn ang="0">
                      <a:pos x="134" y="144"/>
                    </a:cxn>
                    <a:cxn ang="0">
                      <a:pos x="143" y="144"/>
                    </a:cxn>
                    <a:cxn ang="0">
                      <a:pos x="143" y="144"/>
                    </a:cxn>
                    <a:cxn ang="0">
                      <a:pos x="168" y="128"/>
                    </a:cxn>
                    <a:cxn ang="0">
                      <a:pos x="193" y="120"/>
                    </a:cxn>
                    <a:cxn ang="0">
                      <a:pos x="202" y="88"/>
                    </a:cxn>
                    <a:cxn ang="0">
                      <a:pos x="185" y="72"/>
                    </a:cxn>
                  </a:cxnLst>
                  <a:rect l="0" t="0" r="r" b="b"/>
                  <a:pathLst>
                    <a:path w="202" h="144">
                      <a:moveTo>
                        <a:pt x="185" y="72"/>
                      </a:moveTo>
                      <a:lnTo>
                        <a:pt x="177" y="48"/>
                      </a:lnTo>
                      <a:lnTo>
                        <a:pt x="177" y="16"/>
                      </a:lnTo>
                      <a:lnTo>
                        <a:pt x="151" y="0"/>
                      </a:lnTo>
                      <a:lnTo>
                        <a:pt x="126" y="0"/>
                      </a:lnTo>
                      <a:lnTo>
                        <a:pt x="109" y="0"/>
                      </a:lnTo>
                      <a:lnTo>
                        <a:pt x="84" y="0"/>
                      </a:lnTo>
                      <a:lnTo>
                        <a:pt x="84" y="8"/>
                      </a:lnTo>
                      <a:lnTo>
                        <a:pt x="84" y="0"/>
                      </a:lnTo>
                      <a:lnTo>
                        <a:pt x="67" y="8"/>
                      </a:lnTo>
                      <a:lnTo>
                        <a:pt x="59" y="24"/>
                      </a:lnTo>
                      <a:lnTo>
                        <a:pt x="50" y="40"/>
                      </a:lnTo>
                      <a:lnTo>
                        <a:pt x="16" y="40"/>
                      </a:lnTo>
                      <a:lnTo>
                        <a:pt x="16" y="56"/>
                      </a:lnTo>
                      <a:lnTo>
                        <a:pt x="0" y="72"/>
                      </a:lnTo>
                      <a:lnTo>
                        <a:pt x="33" y="120"/>
                      </a:lnTo>
                      <a:lnTo>
                        <a:pt x="67" y="96"/>
                      </a:lnTo>
                      <a:lnTo>
                        <a:pt x="92" y="112"/>
                      </a:lnTo>
                      <a:lnTo>
                        <a:pt x="101" y="136"/>
                      </a:lnTo>
                      <a:lnTo>
                        <a:pt x="118" y="136"/>
                      </a:lnTo>
                      <a:lnTo>
                        <a:pt x="134" y="144"/>
                      </a:lnTo>
                      <a:lnTo>
                        <a:pt x="143" y="144"/>
                      </a:lnTo>
                      <a:lnTo>
                        <a:pt x="143" y="144"/>
                      </a:lnTo>
                      <a:lnTo>
                        <a:pt x="168" y="128"/>
                      </a:lnTo>
                      <a:lnTo>
                        <a:pt x="193" y="120"/>
                      </a:lnTo>
                      <a:lnTo>
                        <a:pt x="202" y="88"/>
                      </a:lnTo>
                      <a:lnTo>
                        <a:pt x="185" y="72"/>
                      </a:lnTo>
                      <a:close/>
                    </a:path>
                  </a:pathLst>
                </a:custGeom>
                <a:solidFill>
                  <a:srgbClr val="FF0000"/>
                </a:solidFill>
                <a:ln w="12700">
                  <a:solidFill>
                    <a:srgbClr val="000000"/>
                  </a:solidFill>
                  <a:prstDash val="solid"/>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20" name="Freeform 1138"/>
                <p:cNvSpPr>
                  <a:spLocks/>
                </p:cNvSpPr>
                <p:nvPr/>
              </p:nvSpPr>
              <p:spPr bwMode="auto">
                <a:xfrm>
                  <a:off x="4572000" y="2438400"/>
                  <a:ext cx="1055688" cy="1612900"/>
                </a:xfrm>
                <a:custGeom>
                  <a:avLst/>
                  <a:gdLst/>
                  <a:ahLst/>
                  <a:cxnLst>
                    <a:cxn ang="0">
                      <a:pos x="337" y="96"/>
                    </a:cxn>
                    <a:cxn ang="0">
                      <a:pos x="421" y="24"/>
                    </a:cxn>
                    <a:cxn ang="0">
                      <a:pos x="270" y="24"/>
                    </a:cxn>
                    <a:cxn ang="0">
                      <a:pos x="253" y="80"/>
                    </a:cxn>
                    <a:cxn ang="0">
                      <a:pos x="202" y="136"/>
                    </a:cxn>
                    <a:cxn ang="0">
                      <a:pos x="169" y="200"/>
                    </a:cxn>
                    <a:cxn ang="0">
                      <a:pos x="202" y="232"/>
                    </a:cxn>
                    <a:cxn ang="0">
                      <a:pos x="169" y="320"/>
                    </a:cxn>
                    <a:cxn ang="0">
                      <a:pos x="186" y="344"/>
                    </a:cxn>
                    <a:cxn ang="0">
                      <a:pos x="228" y="320"/>
                    </a:cxn>
                    <a:cxn ang="0">
                      <a:pos x="186" y="424"/>
                    </a:cxn>
                    <a:cxn ang="0">
                      <a:pos x="236" y="464"/>
                    </a:cxn>
                    <a:cxn ang="0">
                      <a:pos x="303" y="448"/>
                    </a:cxn>
                    <a:cxn ang="0">
                      <a:pos x="287" y="496"/>
                    </a:cxn>
                    <a:cxn ang="0">
                      <a:pos x="329" y="576"/>
                    </a:cxn>
                    <a:cxn ang="0">
                      <a:pos x="295" y="648"/>
                    </a:cxn>
                    <a:cxn ang="0">
                      <a:pos x="202" y="624"/>
                    </a:cxn>
                    <a:cxn ang="0">
                      <a:pos x="160" y="680"/>
                    </a:cxn>
                    <a:cxn ang="0">
                      <a:pos x="211" y="744"/>
                    </a:cxn>
                    <a:cxn ang="0">
                      <a:pos x="101" y="776"/>
                    </a:cxn>
                    <a:cxn ang="0">
                      <a:pos x="101" y="808"/>
                    </a:cxn>
                    <a:cxn ang="0">
                      <a:pos x="169" y="824"/>
                    </a:cxn>
                    <a:cxn ang="0">
                      <a:pos x="219" y="864"/>
                    </a:cxn>
                    <a:cxn ang="0">
                      <a:pos x="295" y="848"/>
                    </a:cxn>
                    <a:cxn ang="0">
                      <a:pos x="228" y="896"/>
                    </a:cxn>
                    <a:cxn ang="0">
                      <a:pos x="127" y="904"/>
                    </a:cxn>
                    <a:cxn ang="0">
                      <a:pos x="0" y="984"/>
                    </a:cxn>
                    <a:cxn ang="0">
                      <a:pos x="51" y="1016"/>
                    </a:cxn>
                    <a:cxn ang="0">
                      <a:pos x="93" y="976"/>
                    </a:cxn>
                    <a:cxn ang="0">
                      <a:pos x="219" y="960"/>
                    </a:cxn>
                    <a:cxn ang="0">
                      <a:pos x="337" y="984"/>
                    </a:cxn>
                    <a:cxn ang="0">
                      <a:pos x="421" y="968"/>
                    </a:cxn>
                    <a:cxn ang="0">
                      <a:pos x="573" y="968"/>
                    </a:cxn>
                    <a:cxn ang="0">
                      <a:pos x="624" y="928"/>
                    </a:cxn>
                    <a:cxn ang="0">
                      <a:pos x="590" y="872"/>
                    </a:cxn>
                    <a:cxn ang="0">
                      <a:pos x="649" y="840"/>
                    </a:cxn>
                    <a:cxn ang="0">
                      <a:pos x="666" y="760"/>
                    </a:cxn>
                    <a:cxn ang="0">
                      <a:pos x="539" y="728"/>
                    </a:cxn>
                    <a:cxn ang="0">
                      <a:pos x="523" y="632"/>
                    </a:cxn>
                    <a:cxn ang="0">
                      <a:pos x="539" y="576"/>
                    </a:cxn>
                    <a:cxn ang="0">
                      <a:pos x="480" y="512"/>
                    </a:cxn>
                    <a:cxn ang="0">
                      <a:pos x="455" y="392"/>
                    </a:cxn>
                    <a:cxn ang="0">
                      <a:pos x="413" y="344"/>
                    </a:cxn>
                    <a:cxn ang="0">
                      <a:pos x="337" y="320"/>
                    </a:cxn>
                    <a:cxn ang="0">
                      <a:pos x="388" y="280"/>
                    </a:cxn>
                    <a:cxn ang="0">
                      <a:pos x="447" y="224"/>
                    </a:cxn>
                    <a:cxn ang="0">
                      <a:pos x="489" y="144"/>
                    </a:cxn>
                    <a:cxn ang="0">
                      <a:pos x="379" y="120"/>
                    </a:cxn>
                  </a:cxnLst>
                  <a:rect l="0" t="0" r="r" b="b"/>
                  <a:pathLst>
                    <a:path w="666" h="1016">
                      <a:moveTo>
                        <a:pt x="329" y="128"/>
                      </a:moveTo>
                      <a:lnTo>
                        <a:pt x="354" y="104"/>
                      </a:lnTo>
                      <a:lnTo>
                        <a:pt x="337" y="96"/>
                      </a:lnTo>
                      <a:lnTo>
                        <a:pt x="388" y="64"/>
                      </a:lnTo>
                      <a:lnTo>
                        <a:pt x="413" y="56"/>
                      </a:lnTo>
                      <a:lnTo>
                        <a:pt x="421" y="24"/>
                      </a:lnTo>
                      <a:lnTo>
                        <a:pt x="320" y="16"/>
                      </a:lnTo>
                      <a:lnTo>
                        <a:pt x="287" y="0"/>
                      </a:lnTo>
                      <a:lnTo>
                        <a:pt x="270" y="24"/>
                      </a:lnTo>
                      <a:lnTo>
                        <a:pt x="253" y="40"/>
                      </a:lnTo>
                      <a:lnTo>
                        <a:pt x="245" y="56"/>
                      </a:lnTo>
                      <a:lnTo>
                        <a:pt x="253" y="80"/>
                      </a:lnTo>
                      <a:lnTo>
                        <a:pt x="219" y="88"/>
                      </a:lnTo>
                      <a:lnTo>
                        <a:pt x="202" y="104"/>
                      </a:lnTo>
                      <a:lnTo>
                        <a:pt x="202" y="136"/>
                      </a:lnTo>
                      <a:lnTo>
                        <a:pt x="202" y="160"/>
                      </a:lnTo>
                      <a:lnTo>
                        <a:pt x="186" y="184"/>
                      </a:lnTo>
                      <a:lnTo>
                        <a:pt x="169" y="200"/>
                      </a:lnTo>
                      <a:lnTo>
                        <a:pt x="135" y="248"/>
                      </a:lnTo>
                      <a:lnTo>
                        <a:pt x="160" y="256"/>
                      </a:lnTo>
                      <a:lnTo>
                        <a:pt x="202" y="232"/>
                      </a:lnTo>
                      <a:lnTo>
                        <a:pt x="186" y="264"/>
                      </a:lnTo>
                      <a:lnTo>
                        <a:pt x="177" y="296"/>
                      </a:lnTo>
                      <a:lnTo>
                        <a:pt x="169" y="320"/>
                      </a:lnTo>
                      <a:lnTo>
                        <a:pt x="143" y="376"/>
                      </a:lnTo>
                      <a:lnTo>
                        <a:pt x="169" y="376"/>
                      </a:lnTo>
                      <a:lnTo>
                        <a:pt x="186" y="344"/>
                      </a:lnTo>
                      <a:lnTo>
                        <a:pt x="202" y="304"/>
                      </a:lnTo>
                      <a:lnTo>
                        <a:pt x="211" y="328"/>
                      </a:lnTo>
                      <a:lnTo>
                        <a:pt x="228" y="320"/>
                      </a:lnTo>
                      <a:lnTo>
                        <a:pt x="219" y="344"/>
                      </a:lnTo>
                      <a:lnTo>
                        <a:pt x="228" y="360"/>
                      </a:lnTo>
                      <a:lnTo>
                        <a:pt x="186" y="424"/>
                      </a:lnTo>
                      <a:lnTo>
                        <a:pt x="194" y="472"/>
                      </a:lnTo>
                      <a:lnTo>
                        <a:pt x="202" y="440"/>
                      </a:lnTo>
                      <a:lnTo>
                        <a:pt x="236" y="464"/>
                      </a:lnTo>
                      <a:lnTo>
                        <a:pt x="253" y="456"/>
                      </a:lnTo>
                      <a:lnTo>
                        <a:pt x="278" y="464"/>
                      </a:lnTo>
                      <a:lnTo>
                        <a:pt x="303" y="448"/>
                      </a:lnTo>
                      <a:lnTo>
                        <a:pt x="329" y="456"/>
                      </a:lnTo>
                      <a:lnTo>
                        <a:pt x="295" y="480"/>
                      </a:lnTo>
                      <a:lnTo>
                        <a:pt x="287" y="496"/>
                      </a:lnTo>
                      <a:lnTo>
                        <a:pt x="312" y="544"/>
                      </a:lnTo>
                      <a:lnTo>
                        <a:pt x="329" y="544"/>
                      </a:lnTo>
                      <a:lnTo>
                        <a:pt x="329" y="576"/>
                      </a:lnTo>
                      <a:lnTo>
                        <a:pt x="320" y="576"/>
                      </a:lnTo>
                      <a:lnTo>
                        <a:pt x="312" y="632"/>
                      </a:lnTo>
                      <a:lnTo>
                        <a:pt x="295" y="648"/>
                      </a:lnTo>
                      <a:lnTo>
                        <a:pt x="287" y="640"/>
                      </a:lnTo>
                      <a:lnTo>
                        <a:pt x="236" y="640"/>
                      </a:lnTo>
                      <a:lnTo>
                        <a:pt x="202" y="624"/>
                      </a:lnTo>
                      <a:lnTo>
                        <a:pt x="186" y="632"/>
                      </a:lnTo>
                      <a:lnTo>
                        <a:pt x="202" y="648"/>
                      </a:lnTo>
                      <a:lnTo>
                        <a:pt x="160" y="680"/>
                      </a:lnTo>
                      <a:lnTo>
                        <a:pt x="177" y="688"/>
                      </a:lnTo>
                      <a:lnTo>
                        <a:pt x="202" y="680"/>
                      </a:lnTo>
                      <a:lnTo>
                        <a:pt x="211" y="744"/>
                      </a:lnTo>
                      <a:lnTo>
                        <a:pt x="169" y="760"/>
                      </a:lnTo>
                      <a:lnTo>
                        <a:pt x="143" y="768"/>
                      </a:lnTo>
                      <a:lnTo>
                        <a:pt x="101" y="776"/>
                      </a:lnTo>
                      <a:lnTo>
                        <a:pt x="84" y="784"/>
                      </a:lnTo>
                      <a:lnTo>
                        <a:pt x="93" y="792"/>
                      </a:lnTo>
                      <a:lnTo>
                        <a:pt x="101" y="808"/>
                      </a:lnTo>
                      <a:lnTo>
                        <a:pt x="135" y="824"/>
                      </a:lnTo>
                      <a:lnTo>
                        <a:pt x="152" y="808"/>
                      </a:lnTo>
                      <a:lnTo>
                        <a:pt x="169" y="824"/>
                      </a:lnTo>
                      <a:lnTo>
                        <a:pt x="160" y="840"/>
                      </a:lnTo>
                      <a:lnTo>
                        <a:pt x="194" y="840"/>
                      </a:lnTo>
                      <a:lnTo>
                        <a:pt x="219" y="864"/>
                      </a:lnTo>
                      <a:lnTo>
                        <a:pt x="261" y="864"/>
                      </a:lnTo>
                      <a:lnTo>
                        <a:pt x="278" y="856"/>
                      </a:lnTo>
                      <a:lnTo>
                        <a:pt x="295" y="848"/>
                      </a:lnTo>
                      <a:lnTo>
                        <a:pt x="270" y="872"/>
                      </a:lnTo>
                      <a:lnTo>
                        <a:pt x="261" y="888"/>
                      </a:lnTo>
                      <a:lnTo>
                        <a:pt x="228" y="896"/>
                      </a:lnTo>
                      <a:lnTo>
                        <a:pt x="160" y="888"/>
                      </a:lnTo>
                      <a:lnTo>
                        <a:pt x="152" y="896"/>
                      </a:lnTo>
                      <a:lnTo>
                        <a:pt x="127" y="904"/>
                      </a:lnTo>
                      <a:lnTo>
                        <a:pt x="110" y="928"/>
                      </a:lnTo>
                      <a:lnTo>
                        <a:pt x="42" y="976"/>
                      </a:lnTo>
                      <a:lnTo>
                        <a:pt x="0" y="984"/>
                      </a:lnTo>
                      <a:lnTo>
                        <a:pt x="9" y="992"/>
                      </a:lnTo>
                      <a:lnTo>
                        <a:pt x="34" y="992"/>
                      </a:lnTo>
                      <a:lnTo>
                        <a:pt x="51" y="1016"/>
                      </a:lnTo>
                      <a:lnTo>
                        <a:pt x="68" y="1008"/>
                      </a:lnTo>
                      <a:lnTo>
                        <a:pt x="68" y="992"/>
                      </a:lnTo>
                      <a:lnTo>
                        <a:pt x="93" y="976"/>
                      </a:lnTo>
                      <a:lnTo>
                        <a:pt x="143" y="976"/>
                      </a:lnTo>
                      <a:lnTo>
                        <a:pt x="169" y="1008"/>
                      </a:lnTo>
                      <a:lnTo>
                        <a:pt x="219" y="960"/>
                      </a:lnTo>
                      <a:lnTo>
                        <a:pt x="261" y="952"/>
                      </a:lnTo>
                      <a:lnTo>
                        <a:pt x="295" y="976"/>
                      </a:lnTo>
                      <a:lnTo>
                        <a:pt x="337" y="984"/>
                      </a:lnTo>
                      <a:lnTo>
                        <a:pt x="346" y="968"/>
                      </a:lnTo>
                      <a:lnTo>
                        <a:pt x="388" y="968"/>
                      </a:lnTo>
                      <a:lnTo>
                        <a:pt x="421" y="968"/>
                      </a:lnTo>
                      <a:lnTo>
                        <a:pt x="472" y="968"/>
                      </a:lnTo>
                      <a:lnTo>
                        <a:pt x="506" y="984"/>
                      </a:lnTo>
                      <a:lnTo>
                        <a:pt x="573" y="968"/>
                      </a:lnTo>
                      <a:lnTo>
                        <a:pt x="590" y="952"/>
                      </a:lnTo>
                      <a:lnTo>
                        <a:pt x="624" y="952"/>
                      </a:lnTo>
                      <a:lnTo>
                        <a:pt x="624" y="928"/>
                      </a:lnTo>
                      <a:lnTo>
                        <a:pt x="565" y="912"/>
                      </a:lnTo>
                      <a:lnTo>
                        <a:pt x="590" y="896"/>
                      </a:lnTo>
                      <a:lnTo>
                        <a:pt x="590" y="872"/>
                      </a:lnTo>
                      <a:lnTo>
                        <a:pt x="624" y="872"/>
                      </a:lnTo>
                      <a:lnTo>
                        <a:pt x="624" y="856"/>
                      </a:lnTo>
                      <a:lnTo>
                        <a:pt x="649" y="840"/>
                      </a:lnTo>
                      <a:lnTo>
                        <a:pt x="657" y="816"/>
                      </a:lnTo>
                      <a:lnTo>
                        <a:pt x="666" y="800"/>
                      </a:lnTo>
                      <a:lnTo>
                        <a:pt x="666" y="760"/>
                      </a:lnTo>
                      <a:lnTo>
                        <a:pt x="582" y="728"/>
                      </a:lnTo>
                      <a:lnTo>
                        <a:pt x="565" y="744"/>
                      </a:lnTo>
                      <a:lnTo>
                        <a:pt x="539" y="728"/>
                      </a:lnTo>
                      <a:lnTo>
                        <a:pt x="573" y="704"/>
                      </a:lnTo>
                      <a:lnTo>
                        <a:pt x="556" y="656"/>
                      </a:lnTo>
                      <a:lnTo>
                        <a:pt x="523" y="632"/>
                      </a:lnTo>
                      <a:lnTo>
                        <a:pt x="548" y="632"/>
                      </a:lnTo>
                      <a:lnTo>
                        <a:pt x="539" y="592"/>
                      </a:lnTo>
                      <a:lnTo>
                        <a:pt x="539" y="576"/>
                      </a:lnTo>
                      <a:lnTo>
                        <a:pt x="531" y="560"/>
                      </a:lnTo>
                      <a:lnTo>
                        <a:pt x="523" y="536"/>
                      </a:lnTo>
                      <a:lnTo>
                        <a:pt x="480" y="512"/>
                      </a:lnTo>
                      <a:lnTo>
                        <a:pt x="472" y="480"/>
                      </a:lnTo>
                      <a:lnTo>
                        <a:pt x="455" y="440"/>
                      </a:lnTo>
                      <a:lnTo>
                        <a:pt x="455" y="392"/>
                      </a:lnTo>
                      <a:lnTo>
                        <a:pt x="447" y="376"/>
                      </a:lnTo>
                      <a:lnTo>
                        <a:pt x="421" y="352"/>
                      </a:lnTo>
                      <a:lnTo>
                        <a:pt x="413" y="344"/>
                      </a:lnTo>
                      <a:lnTo>
                        <a:pt x="396" y="328"/>
                      </a:lnTo>
                      <a:lnTo>
                        <a:pt x="362" y="328"/>
                      </a:lnTo>
                      <a:lnTo>
                        <a:pt x="337" y="320"/>
                      </a:lnTo>
                      <a:lnTo>
                        <a:pt x="371" y="312"/>
                      </a:lnTo>
                      <a:lnTo>
                        <a:pt x="396" y="304"/>
                      </a:lnTo>
                      <a:lnTo>
                        <a:pt x="388" y="280"/>
                      </a:lnTo>
                      <a:lnTo>
                        <a:pt x="421" y="264"/>
                      </a:lnTo>
                      <a:lnTo>
                        <a:pt x="421" y="248"/>
                      </a:lnTo>
                      <a:lnTo>
                        <a:pt x="447" y="224"/>
                      </a:lnTo>
                      <a:lnTo>
                        <a:pt x="455" y="192"/>
                      </a:lnTo>
                      <a:lnTo>
                        <a:pt x="489" y="168"/>
                      </a:lnTo>
                      <a:lnTo>
                        <a:pt x="489" y="144"/>
                      </a:lnTo>
                      <a:lnTo>
                        <a:pt x="447" y="144"/>
                      </a:lnTo>
                      <a:lnTo>
                        <a:pt x="430" y="128"/>
                      </a:lnTo>
                      <a:lnTo>
                        <a:pt x="379" y="120"/>
                      </a:lnTo>
                      <a:lnTo>
                        <a:pt x="329" y="128"/>
                      </a:lnTo>
                      <a:close/>
                    </a:path>
                  </a:pathLst>
                </a:custGeom>
                <a:solidFill>
                  <a:srgbClr val="FF0000"/>
                </a:solidFill>
                <a:ln w="12700">
                  <a:solidFill>
                    <a:srgbClr val="000000"/>
                  </a:solidFill>
                  <a:prstDash val="solid"/>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21" name="Freeform 1139"/>
                <p:cNvSpPr>
                  <a:spLocks/>
                </p:cNvSpPr>
                <p:nvPr/>
              </p:nvSpPr>
              <p:spPr bwMode="auto">
                <a:xfrm>
                  <a:off x="3594100" y="1143000"/>
                  <a:ext cx="935038" cy="673100"/>
                </a:xfrm>
                <a:custGeom>
                  <a:avLst/>
                  <a:gdLst/>
                  <a:ahLst/>
                  <a:cxnLst>
                    <a:cxn ang="0">
                      <a:pos x="101" y="320"/>
                    </a:cxn>
                    <a:cxn ang="0">
                      <a:pos x="135" y="384"/>
                    </a:cxn>
                    <a:cxn ang="0">
                      <a:pos x="202" y="424"/>
                    </a:cxn>
                    <a:cxn ang="0">
                      <a:pos x="253" y="424"/>
                    </a:cxn>
                    <a:cxn ang="0">
                      <a:pos x="287" y="416"/>
                    </a:cxn>
                    <a:cxn ang="0">
                      <a:pos x="346" y="424"/>
                    </a:cxn>
                    <a:cxn ang="0">
                      <a:pos x="430" y="392"/>
                    </a:cxn>
                    <a:cxn ang="0">
                      <a:pos x="463" y="400"/>
                    </a:cxn>
                    <a:cxn ang="0">
                      <a:pos x="506" y="376"/>
                    </a:cxn>
                    <a:cxn ang="0">
                      <a:pos x="556" y="352"/>
                    </a:cxn>
                    <a:cxn ang="0">
                      <a:pos x="590" y="272"/>
                    </a:cxn>
                    <a:cxn ang="0">
                      <a:pos x="565" y="256"/>
                    </a:cxn>
                    <a:cxn ang="0">
                      <a:pos x="556" y="224"/>
                    </a:cxn>
                    <a:cxn ang="0">
                      <a:pos x="565" y="192"/>
                    </a:cxn>
                    <a:cxn ang="0">
                      <a:pos x="573" y="160"/>
                    </a:cxn>
                    <a:cxn ang="0">
                      <a:pos x="531" y="160"/>
                    </a:cxn>
                    <a:cxn ang="0">
                      <a:pos x="506" y="120"/>
                    </a:cxn>
                    <a:cxn ang="0">
                      <a:pos x="480" y="144"/>
                    </a:cxn>
                    <a:cxn ang="0">
                      <a:pos x="472" y="160"/>
                    </a:cxn>
                    <a:cxn ang="0">
                      <a:pos x="447" y="152"/>
                    </a:cxn>
                    <a:cxn ang="0">
                      <a:pos x="413" y="160"/>
                    </a:cxn>
                    <a:cxn ang="0">
                      <a:pos x="405" y="128"/>
                    </a:cxn>
                    <a:cxn ang="0">
                      <a:pos x="379" y="128"/>
                    </a:cxn>
                    <a:cxn ang="0">
                      <a:pos x="371" y="152"/>
                    </a:cxn>
                    <a:cxn ang="0">
                      <a:pos x="354" y="112"/>
                    </a:cxn>
                    <a:cxn ang="0">
                      <a:pos x="312" y="120"/>
                    </a:cxn>
                    <a:cxn ang="0">
                      <a:pos x="295" y="144"/>
                    </a:cxn>
                    <a:cxn ang="0">
                      <a:pos x="278" y="144"/>
                    </a:cxn>
                    <a:cxn ang="0">
                      <a:pos x="270" y="88"/>
                    </a:cxn>
                    <a:cxn ang="0">
                      <a:pos x="253" y="96"/>
                    </a:cxn>
                    <a:cxn ang="0">
                      <a:pos x="244" y="152"/>
                    </a:cxn>
                    <a:cxn ang="0">
                      <a:pos x="228" y="152"/>
                    </a:cxn>
                    <a:cxn ang="0">
                      <a:pos x="219" y="128"/>
                    </a:cxn>
                    <a:cxn ang="0">
                      <a:pos x="177" y="160"/>
                    </a:cxn>
                    <a:cxn ang="0">
                      <a:pos x="185" y="112"/>
                    </a:cxn>
                    <a:cxn ang="0">
                      <a:pos x="211" y="88"/>
                    </a:cxn>
                    <a:cxn ang="0">
                      <a:pos x="185" y="16"/>
                    </a:cxn>
                    <a:cxn ang="0">
                      <a:pos x="143" y="0"/>
                    </a:cxn>
                    <a:cxn ang="0">
                      <a:pos x="152" y="64"/>
                    </a:cxn>
                    <a:cxn ang="0">
                      <a:pos x="118" y="16"/>
                    </a:cxn>
                    <a:cxn ang="0">
                      <a:pos x="93" y="32"/>
                    </a:cxn>
                    <a:cxn ang="0">
                      <a:pos x="76" y="48"/>
                    </a:cxn>
                    <a:cxn ang="0">
                      <a:pos x="93" y="64"/>
                    </a:cxn>
                    <a:cxn ang="0">
                      <a:pos x="59" y="48"/>
                    </a:cxn>
                    <a:cxn ang="0">
                      <a:pos x="51" y="64"/>
                    </a:cxn>
                    <a:cxn ang="0">
                      <a:pos x="25" y="64"/>
                    </a:cxn>
                    <a:cxn ang="0">
                      <a:pos x="42" y="88"/>
                    </a:cxn>
                    <a:cxn ang="0">
                      <a:pos x="101" y="96"/>
                    </a:cxn>
                    <a:cxn ang="0">
                      <a:pos x="143" y="128"/>
                    </a:cxn>
                    <a:cxn ang="0">
                      <a:pos x="110" y="144"/>
                    </a:cxn>
                    <a:cxn ang="0">
                      <a:pos x="126" y="160"/>
                    </a:cxn>
                    <a:cxn ang="0">
                      <a:pos x="143" y="176"/>
                    </a:cxn>
                    <a:cxn ang="0">
                      <a:pos x="126" y="184"/>
                    </a:cxn>
                    <a:cxn ang="0">
                      <a:pos x="8" y="144"/>
                    </a:cxn>
                    <a:cxn ang="0">
                      <a:pos x="0" y="168"/>
                    </a:cxn>
                    <a:cxn ang="0">
                      <a:pos x="93" y="192"/>
                    </a:cxn>
                    <a:cxn ang="0">
                      <a:pos x="84" y="216"/>
                    </a:cxn>
                    <a:cxn ang="0">
                      <a:pos x="84" y="256"/>
                    </a:cxn>
                    <a:cxn ang="0">
                      <a:pos x="67" y="280"/>
                    </a:cxn>
                    <a:cxn ang="0">
                      <a:pos x="34" y="280"/>
                    </a:cxn>
                    <a:cxn ang="0">
                      <a:pos x="17" y="296"/>
                    </a:cxn>
                    <a:cxn ang="0">
                      <a:pos x="101" y="320"/>
                    </a:cxn>
                  </a:cxnLst>
                  <a:rect l="0" t="0" r="r" b="b"/>
                  <a:pathLst>
                    <a:path w="590" h="424">
                      <a:moveTo>
                        <a:pt x="101" y="320"/>
                      </a:moveTo>
                      <a:lnTo>
                        <a:pt x="135" y="384"/>
                      </a:lnTo>
                      <a:lnTo>
                        <a:pt x="202" y="424"/>
                      </a:lnTo>
                      <a:lnTo>
                        <a:pt x="253" y="424"/>
                      </a:lnTo>
                      <a:lnTo>
                        <a:pt x="287" y="416"/>
                      </a:lnTo>
                      <a:lnTo>
                        <a:pt x="346" y="424"/>
                      </a:lnTo>
                      <a:lnTo>
                        <a:pt x="430" y="392"/>
                      </a:lnTo>
                      <a:lnTo>
                        <a:pt x="463" y="400"/>
                      </a:lnTo>
                      <a:lnTo>
                        <a:pt x="506" y="376"/>
                      </a:lnTo>
                      <a:lnTo>
                        <a:pt x="556" y="352"/>
                      </a:lnTo>
                      <a:lnTo>
                        <a:pt x="590" y="272"/>
                      </a:lnTo>
                      <a:lnTo>
                        <a:pt x="565" y="256"/>
                      </a:lnTo>
                      <a:lnTo>
                        <a:pt x="556" y="224"/>
                      </a:lnTo>
                      <a:lnTo>
                        <a:pt x="565" y="192"/>
                      </a:lnTo>
                      <a:lnTo>
                        <a:pt x="573" y="160"/>
                      </a:lnTo>
                      <a:lnTo>
                        <a:pt x="531" y="160"/>
                      </a:lnTo>
                      <a:lnTo>
                        <a:pt x="506" y="120"/>
                      </a:lnTo>
                      <a:lnTo>
                        <a:pt x="480" y="144"/>
                      </a:lnTo>
                      <a:lnTo>
                        <a:pt x="472" y="160"/>
                      </a:lnTo>
                      <a:lnTo>
                        <a:pt x="447" y="152"/>
                      </a:lnTo>
                      <a:lnTo>
                        <a:pt x="413" y="160"/>
                      </a:lnTo>
                      <a:lnTo>
                        <a:pt x="405" y="128"/>
                      </a:lnTo>
                      <a:lnTo>
                        <a:pt x="379" y="128"/>
                      </a:lnTo>
                      <a:lnTo>
                        <a:pt x="371" y="152"/>
                      </a:lnTo>
                      <a:lnTo>
                        <a:pt x="354" y="112"/>
                      </a:lnTo>
                      <a:lnTo>
                        <a:pt x="312" y="120"/>
                      </a:lnTo>
                      <a:lnTo>
                        <a:pt x="295" y="144"/>
                      </a:lnTo>
                      <a:lnTo>
                        <a:pt x="278" y="144"/>
                      </a:lnTo>
                      <a:lnTo>
                        <a:pt x="270" y="88"/>
                      </a:lnTo>
                      <a:lnTo>
                        <a:pt x="253" y="96"/>
                      </a:lnTo>
                      <a:lnTo>
                        <a:pt x="244" y="152"/>
                      </a:lnTo>
                      <a:lnTo>
                        <a:pt x="228" y="152"/>
                      </a:lnTo>
                      <a:lnTo>
                        <a:pt x="219" y="128"/>
                      </a:lnTo>
                      <a:lnTo>
                        <a:pt x="177" y="160"/>
                      </a:lnTo>
                      <a:lnTo>
                        <a:pt x="185" y="112"/>
                      </a:lnTo>
                      <a:lnTo>
                        <a:pt x="211" y="88"/>
                      </a:lnTo>
                      <a:lnTo>
                        <a:pt x="185" y="16"/>
                      </a:lnTo>
                      <a:lnTo>
                        <a:pt x="143" y="0"/>
                      </a:lnTo>
                      <a:lnTo>
                        <a:pt x="152" y="64"/>
                      </a:lnTo>
                      <a:lnTo>
                        <a:pt x="118" y="16"/>
                      </a:lnTo>
                      <a:lnTo>
                        <a:pt x="93" y="32"/>
                      </a:lnTo>
                      <a:lnTo>
                        <a:pt x="76" y="48"/>
                      </a:lnTo>
                      <a:lnTo>
                        <a:pt x="93" y="64"/>
                      </a:lnTo>
                      <a:lnTo>
                        <a:pt x="59" y="48"/>
                      </a:lnTo>
                      <a:lnTo>
                        <a:pt x="51" y="64"/>
                      </a:lnTo>
                      <a:lnTo>
                        <a:pt x="25" y="64"/>
                      </a:lnTo>
                      <a:lnTo>
                        <a:pt x="42" y="88"/>
                      </a:lnTo>
                      <a:lnTo>
                        <a:pt x="101" y="96"/>
                      </a:lnTo>
                      <a:lnTo>
                        <a:pt x="143" y="128"/>
                      </a:lnTo>
                      <a:lnTo>
                        <a:pt x="110" y="144"/>
                      </a:lnTo>
                      <a:lnTo>
                        <a:pt x="126" y="160"/>
                      </a:lnTo>
                      <a:lnTo>
                        <a:pt x="143" y="176"/>
                      </a:lnTo>
                      <a:lnTo>
                        <a:pt x="126" y="184"/>
                      </a:lnTo>
                      <a:lnTo>
                        <a:pt x="8" y="144"/>
                      </a:lnTo>
                      <a:lnTo>
                        <a:pt x="0" y="168"/>
                      </a:lnTo>
                      <a:lnTo>
                        <a:pt x="93" y="192"/>
                      </a:lnTo>
                      <a:lnTo>
                        <a:pt x="84" y="216"/>
                      </a:lnTo>
                      <a:lnTo>
                        <a:pt x="84" y="256"/>
                      </a:lnTo>
                      <a:lnTo>
                        <a:pt x="67" y="280"/>
                      </a:lnTo>
                      <a:lnTo>
                        <a:pt x="34" y="280"/>
                      </a:lnTo>
                      <a:lnTo>
                        <a:pt x="17" y="296"/>
                      </a:lnTo>
                      <a:lnTo>
                        <a:pt x="101" y="320"/>
                      </a:lnTo>
                      <a:close/>
                    </a:path>
                  </a:pathLst>
                </a:custGeom>
                <a:solidFill>
                  <a:schemeClr val="bg1"/>
                </a:solidFill>
                <a:ln w="9525">
                  <a:noFill/>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22" name="Freeform 1140"/>
                <p:cNvSpPr>
                  <a:spLocks/>
                </p:cNvSpPr>
                <p:nvPr/>
              </p:nvSpPr>
              <p:spPr bwMode="auto">
                <a:xfrm>
                  <a:off x="6670675" y="3149600"/>
                  <a:ext cx="106363" cy="101600"/>
                </a:xfrm>
                <a:custGeom>
                  <a:avLst/>
                  <a:gdLst/>
                  <a:ahLst/>
                  <a:cxnLst>
                    <a:cxn ang="0">
                      <a:pos x="0" y="24"/>
                    </a:cxn>
                    <a:cxn ang="0">
                      <a:pos x="17" y="56"/>
                    </a:cxn>
                    <a:cxn ang="0">
                      <a:pos x="51" y="64"/>
                    </a:cxn>
                    <a:cxn ang="0">
                      <a:pos x="67" y="48"/>
                    </a:cxn>
                    <a:cxn ang="0">
                      <a:pos x="59" y="0"/>
                    </a:cxn>
                    <a:cxn ang="0">
                      <a:pos x="0" y="8"/>
                    </a:cxn>
                    <a:cxn ang="0">
                      <a:pos x="0" y="24"/>
                    </a:cxn>
                  </a:cxnLst>
                  <a:rect l="0" t="0" r="r" b="b"/>
                  <a:pathLst>
                    <a:path w="67" h="64">
                      <a:moveTo>
                        <a:pt x="0" y="24"/>
                      </a:moveTo>
                      <a:lnTo>
                        <a:pt x="17" y="56"/>
                      </a:lnTo>
                      <a:lnTo>
                        <a:pt x="51" y="64"/>
                      </a:lnTo>
                      <a:lnTo>
                        <a:pt x="67" y="48"/>
                      </a:lnTo>
                      <a:lnTo>
                        <a:pt x="59" y="0"/>
                      </a:lnTo>
                      <a:lnTo>
                        <a:pt x="0" y="8"/>
                      </a:lnTo>
                      <a:lnTo>
                        <a:pt x="0" y="24"/>
                      </a:lnTo>
                      <a:close/>
                    </a:path>
                  </a:pathLst>
                </a:custGeom>
                <a:solidFill>
                  <a:srgbClr val="00A0C6"/>
                </a:solidFill>
                <a:ln w="9525">
                  <a:noFill/>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23" name="Freeform 1141"/>
                <p:cNvSpPr>
                  <a:spLocks/>
                </p:cNvSpPr>
                <p:nvPr/>
              </p:nvSpPr>
              <p:spPr bwMode="auto">
                <a:xfrm>
                  <a:off x="3594100" y="1143000"/>
                  <a:ext cx="935038" cy="673100"/>
                </a:xfrm>
                <a:custGeom>
                  <a:avLst/>
                  <a:gdLst/>
                  <a:ahLst/>
                  <a:cxnLst>
                    <a:cxn ang="0">
                      <a:pos x="101" y="320"/>
                    </a:cxn>
                    <a:cxn ang="0">
                      <a:pos x="135" y="384"/>
                    </a:cxn>
                    <a:cxn ang="0">
                      <a:pos x="202" y="424"/>
                    </a:cxn>
                    <a:cxn ang="0">
                      <a:pos x="253" y="424"/>
                    </a:cxn>
                    <a:cxn ang="0">
                      <a:pos x="287" y="416"/>
                    </a:cxn>
                    <a:cxn ang="0">
                      <a:pos x="346" y="424"/>
                    </a:cxn>
                    <a:cxn ang="0">
                      <a:pos x="430" y="392"/>
                    </a:cxn>
                    <a:cxn ang="0">
                      <a:pos x="463" y="400"/>
                    </a:cxn>
                    <a:cxn ang="0">
                      <a:pos x="506" y="376"/>
                    </a:cxn>
                    <a:cxn ang="0">
                      <a:pos x="556" y="352"/>
                    </a:cxn>
                    <a:cxn ang="0">
                      <a:pos x="590" y="272"/>
                    </a:cxn>
                    <a:cxn ang="0">
                      <a:pos x="565" y="256"/>
                    </a:cxn>
                    <a:cxn ang="0">
                      <a:pos x="556" y="224"/>
                    </a:cxn>
                    <a:cxn ang="0">
                      <a:pos x="565" y="192"/>
                    </a:cxn>
                    <a:cxn ang="0">
                      <a:pos x="573" y="160"/>
                    </a:cxn>
                    <a:cxn ang="0">
                      <a:pos x="531" y="160"/>
                    </a:cxn>
                    <a:cxn ang="0">
                      <a:pos x="506" y="120"/>
                    </a:cxn>
                    <a:cxn ang="0">
                      <a:pos x="480" y="144"/>
                    </a:cxn>
                    <a:cxn ang="0">
                      <a:pos x="472" y="160"/>
                    </a:cxn>
                    <a:cxn ang="0">
                      <a:pos x="447" y="152"/>
                    </a:cxn>
                    <a:cxn ang="0">
                      <a:pos x="413" y="160"/>
                    </a:cxn>
                    <a:cxn ang="0">
                      <a:pos x="405" y="128"/>
                    </a:cxn>
                    <a:cxn ang="0">
                      <a:pos x="379" y="128"/>
                    </a:cxn>
                    <a:cxn ang="0">
                      <a:pos x="371" y="152"/>
                    </a:cxn>
                    <a:cxn ang="0">
                      <a:pos x="354" y="112"/>
                    </a:cxn>
                    <a:cxn ang="0">
                      <a:pos x="312" y="120"/>
                    </a:cxn>
                    <a:cxn ang="0">
                      <a:pos x="295" y="144"/>
                    </a:cxn>
                    <a:cxn ang="0">
                      <a:pos x="278" y="144"/>
                    </a:cxn>
                    <a:cxn ang="0">
                      <a:pos x="270" y="88"/>
                    </a:cxn>
                    <a:cxn ang="0">
                      <a:pos x="253" y="96"/>
                    </a:cxn>
                    <a:cxn ang="0">
                      <a:pos x="244" y="152"/>
                    </a:cxn>
                    <a:cxn ang="0">
                      <a:pos x="228" y="152"/>
                    </a:cxn>
                    <a:cxn ang="0">
                      <a:pos x="219" y="128"/>
                    </a:cxn>
                    <a:cxn ang="0">
                      <a:pos x="177" y="160"/>
                    </a:cxn>
                    <a:cxn ang="0">
                      <a:pos x="185" y="112"/>
                    </a:cxn>
                    <a:cxn ang="0">
                      <a:pos x="211" y="88"/>
                    </a:cxn>
                    <a:cxn ang="0">
                      <a:pos x="185" y="16"/>
                    </a:cxn>
                    <a:cxn ang="0">
                      <a:pos x="143" y="0"/>
                    </a:cxn>
                    <a:cxn ang="0">
                      <a:pos x="152" y="64"/>
                    </a:cxn>
                    <a:cxn ang="0">
                      <a:pos x="118" y="16"/>
                    </a:cxn>
                    <a:cxn ang="0">
                      <a:pos x="93" y="32"/>
                    </a:cxn>
                    <a:cxn ang="0">
                      <a:pos x="76" y="48"/>
                    </a:cxn>
                    <a:cxn ang="0">
                      <a:pos x="93" y="64"/>
                    </a:cxn>
                    <a:cxn ang="0">
                      <a:pos x="59" y="48"/>
                    </a:cxn>
                    <a:cxn ang="0">
                      <a:pos x="51" y="64"/>
                    </a:cxn>
                    <a:cxn ang="0">
                      <a:pos x="25" y="64"/>
                    </a:cxn>
                    <a:cxn ang="0">
                      <a:pos x="42" y="88"/>
                    </a:cxn>
                    <a:cxn ang="0">
                      <a:pos x="101" y="96"/>
                    </a:cxn>
                    <a:cxn ang="0">
                      <a:pos x="143" y="128"/>
                    </a:cxn>
                    <a:cxn ang="0">
                      <a:pos x="110" y="144"/>
                    </a:cxn>
                    <a:cxn ang="0">
                      <a:pos x="126" y="160"/>
                    </a:cxn>
                    <a:cxn ang="0">
                      <a:pos x="143" y="176"/>
                    </a:cxn>
                    <a:cxn ang="0">
                      <a:pos x="126" y="184"/>
                    </a:cxn>
                    <a:cxn ang="0">
                      <a:pos x="8" y="144"/>
                    </a:cxn>
                    <a:cxn ang="0">
                      <a:pos x="0" y="168"/>
                    </a:cxn>
                    <a:cxn ang="0">
                      <a:pos x="93" y="192"/>
                    </a:cxn>
                    <a:cxn ang="0">
                      <a:pos x="84" y="216"/>
                    </a:cxn>
                    <a:cxn ang="0">
                      <a:pos x="84" y="256"/>
                    </a:cxn>
                    <a:cxn ang="0">
                      <a:pos x="67" y="280"/>
                    </a:cxn>
                    <a:cxn ang="0">
                      <a:pos x="34" y="280"/>
                    </a:cxn>
                    <a:cxn ang="0">
                      <a:pos x="17" y="296"/>
                    </a:cxn>
                    <a:cxn ang="0">
                      <a:pos x="101" y="320"/>
                    </a:cxn>
                  </a:cxnLst>
                  <a:rect l="0" t="0" r="r" b="b"/>
                  <a:pathLst>
                    <a:path w="590" h="424">
                      <a:moveTo>
                        <a:pt x="101" y="320"/>
                      </a:moveTo>
                      <a:lnTo>
                        <a:pt x="135" y="384"/>
                      </a:lnTo>
                      <a:lnTo>
                        <a:pt x="202" y="424"/>
                      </a:lnTo>
                      <a:lnTo>
                        <a:pt x="253" y="424"/>
                      </a:lnTo>
                      <a:lnTo>
                        <a:pt x="287" y="416"/>
                      </a:lnTo>
                      <a:lnTo>
                        <a:pt x="346" y="424"/>
                      </a:lnTo>
                      <a:lnTo>
                        <a:pt x="430" y="392"/>
                      </a:lnTo>
                      <a:lnTo>
                        <a:pt x="463" y="400"/>
                      </a:lnTo>
                      <a:lnTo>
                        <a:pt x="506" y="376"/>
                      </a:lnTo>
                      <a:lnTo>
                        <a:pt x="556" y="352"/>
                      </a:lnTo>
                      <a:lnTo>
                        <a:pt x="590" y="272"/>
                      </a:lnTo>
                      <a:lnTo>
                        <a:pt x="565" y="256"/>
                      </a:lnTo>
                      <a:lnTo>
                        <a:pt x="556" y="224"/>
                      </a:lnTo>
                      <a:lnTo>
                        <a:pt x="565" y="192"/>
                      </a:lnTo>
                      <a:lnTo>
                        <a:pt x="573" y="160"/>
                      </a:lnTo>
                      <a:lnTo>
                        <a:pt x="531" y="160"/>
                      </a:lnTo>
                      <a:lnTo>
                        <a:pt x="506" y="120"/>
                      </a:lnTo>
                      <a:lnTo>
                        <a:pt x="480" y="144"/>
                      </a:lnTo>
                      <a:lnTo>
                        <a:pt x="472" y="160"/>
                      </a:lnTo>
                      <a:lnTo>
                        <a:pt x="447" y="152"/>
                      </a:lnTo>
                      <a:lnTo>
                        <a:pt x="413" y="160"/>
                      </a:lnTo>
                      <a:lnTo>
                        <a:pt x="405" y="128"/>
                      </a:lnTo>
                      <a:lnTo>
                        <a:pt x="379" y="128"/>
                      </a:lnTo>
                      <a:lnTo>
                        <a:pt x="371" y="152"/>
                      </a:lnTo>
                      <a:lnTo>
                        <a:pt x="354" y="112"/>
                      </a:lnTo>
                      <a:lnTo>
                        <a:pt x="312" y="120"/>
                      </a:lnTo>
                      <a:lnTo>
                        <a:pt x="295" y="144"/>
                      </a:lnTo>
                      <a:lnTo>
                        <a:pt x="278" y="144"/>
                      </a:lnTo>
                      <a:lnTo>
                        <a:pt x="270" y="88"/>
                      </a:lnTo>
                      <a:lnTo>
                        <a:pt x="253" y="96"/>
                      </a:lnTo>
                      <a:lnTo>
                        <a:pt x="244" y="152"/>
                      </a:lnTo>
                      <a:lnTo>
                        <a:pt x="228" y="152"/>
                      </a:lnTo>
                      <a:lnTo>
                        <a:pt x="219" y="128"/>
                      </a:lnTo>
                      <a:lnTo>
                        <a:pt x="177" y="160"/>
                      </a:lnTo>
                      <a:lnTo>
                        <a:pt x="185" y="112"/>
                      </a:lnTo>
                      <a:lnTo>
                        <a:pt x="211" y="88"/>
                      </a:lnTo>
                      <a:lnTo>
                        <a:pt x="185" y="16"/>
                      </a:lnTo>
                      <a:lnTo>
                        <a:pt x="143" y="0"/>
                      </a:lnTo>
                      <a:lnTo>
                        <a:pt x="152" y="64"/>
                      </a:lnTo>
                      <a:lnTo>
                        <a:pt x="118" y="16"/>
                      </a:lnTo>
                      <a:lnTo>
                        <a:pt x="93" y="32"/>
                      </a:lnTo>
                      <a:lnTo>
                        <a:pt x="76" y="48"/>
                      </a:lnTo>
                      <a:lnTo>
                        <a:pt x="93" y="64"/>
                      </a:lnTo>
                      <a:lnTo>
                        <a:pt x="59" y="48"/>
                      </a:lnTo>
                      <a:lnTo>
                        <a:pt x="51" y="64"/>
                      </a:lnTo>
                      <a:lnTo>
                        <a:pt x="25" y="64"/>
                      </a:lnTo>
                      <a:lnTo>
                        <a:pt x="42" y="88"/>
                      </a:lnTo>
                      <a:lnTo>
                        <a:pt x="101" y="96"/>
                      </a:lnTo>
                      <a:lnTo>
                        <a:pt x="143" y="128"/>
                      </a:lnTo>
                      <a:lnTo>
                        <a:pt x="110" y="144"/>
                      </a:lnTo>
                      <a:lnTo>
                        <a:pt x="126" y="160"/>
                      </a:lnTo>
                      <a:lnTo>
                        <a:pt x="143" y="176"/>
                      </a:lnTo>
                      <a:lnTo>
                        <a:pt x="126" y="184"/>
                      </a:lnTo>
                      <a:lnTo>
                        <a:pt x="8" y="144"/>
                      </a:lnTo>
                      <a:lnTo>
                        <a:pt x="0" y="168"/>
                      </a:lnTo>
                      <a:lnTo>
                        <a:pt x="93" y="192"/>
                      </a:lnTo>
                      <a:lnTo>
                        <a:pt x="84" y="216"/>
                      </a:lnTo>
                      <a:lnTo>
                        <a:pt x="84" y="256"/>
                      </a:lnTo>
                      <a:lnTo>
                        <a:pt x="67" y="280"/>
                      </a:lnTo>
                      <a:lnTo>
                        <a:pt x="34" y="280"/>
                      </a:lnTo>
                      <a:lnTo>
                        <a:pt x="17" y="296"/>
                      </a:lnTo>
                      <a:lnTo>
                        <a:pt x="101" y="320"/>
                      </a:lnTo>
                      <a:close/>
                    </a:path>
                  </a:pathLst>
                </a:custGeom>
                <a:noFill/>
                <a:ln w="12700">
                  <a:solidFill>
                    <a:srgbClr val="000000"/>
                  </a:solidFill>
                  <a:prstDash val="solid"/>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24" name="Freeform 1142"/>
                <p:cNvSpPr>
                  <a:spLocks/>
                </p:cNvSpPr>
                <p:nvPr/>
              </p:nvSpPr>
              <p:spPr bwMode="auto">
                <a:xfrm>
                  <a:off x="6670675" y="3149600"/>
                  <a:ext cx="106363" cy="101600"/>
                </a:xfrm>
                <a:custGeom>
                  <a:avLst/>
                  <a:gdLst/>
                  <a:ahLst/>
                  <a:cxnLst>
                    <a:cxn ang="0">
                      <a:pos x="0" y="24"/>
                    </a:cxn>
                    <a:cxn ang="0">
                      <a:pos x="17" y="56"/>
                    </a:cxn>
                    <a:cxn ang="0">
                      <a:pos x="51" y="64"/>
                    </a:cxn>
                    <a:cxn ang="0">
                      <a:pos x="67" y="48"/>
                    </a:cxn>
                    <a:cxn ang="0">
                      <a:pos x="59" y="0"/>
                    </a:cxn>
                    <a:cxn ang="0">
                      <a:pos x="0" y="8"/>
                    </a:cxn>
                  </a:cxnLst>
                  <a:rect l="0" t="0" r="r" b="b"/>
                  <a:pathLst>
                    <a:path w="67" h="64">
                      <a:moveTo>
                        <a:pt x="0" y="24"/>
                      </a:moveTo>
                      <a:lnTo>
                        <a:pt x="17" y="56"/>
                      </a:lnTo>
                      <a:lnTo>
                        <a:pt x="51" y="64"/>
                      </a:lnTo>
                      <a:lnTo>
                        <a:pt x="67" y="48"/>
                      </a:lnTo>
                      <a:lnTo>
                        <a:pt x="59" y="0"/>
                      </a:lnTo>
                      <a:lnTo>
                        <a:pt x="0" y="8"/>
                      </a:lnTo>
                    </a:path>
                  </a:pathLst>
                </a:custGeom>
                <a:noFill/>
                <a:ln w="12700">
                  <a:solidFill>
                    <a:srgbClr val="000000"/>
                  </a:solidFill>
                  <a:prstDash val="solid"/>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25" name="Freeform 1143"/>
                <p:cNvSpPr>
                  <a:spLocks/>
                </p:cNvSpPr>
                <p:nvPr/>
              </p:nvSpPr>
              <p:spPr bwMode="auto">
                <a:xfrm>
                  <a:off x="6670675" y="3149600"/>
                  <a:ext cx="106363" cy="101600"/>
                </a:xfrm>
                <a:custGeom>
                  <a:avLst/>
                  <a:gdLst/>
                  <a:ahLst/>
                  <a:cxnLst>
                    <a:cxn ang="0">
                      <a:pos x="0" y="24"/>
                    </a:cxn>
                    <a:cxn ang="0">
                      <a:pos x="17" y="56"/>
                    </a:cxn>
                    <a:cxn ang="0">
                      <a:pos x="51" y="64"/>
                    </a:cxn>
                    <a:cxn ang="0">
                      <a:pos x="67" y="48"/>
                    </a:cxn>
                    <a:cxn ang="0">
                      <a:pos x="59" y="0"/>
                    </a:cxn>
                    <a:cxn ang="0">
                      <a:pos x="0" y="8"/>
                    </a:cxn>
                  </a:cxnLst>
                  <a:rect l="0" t="0" r="r" b="b"/>
                  <a:pathLst>
                    <a:path w="67" h="64">
                      <a:moveTo>
                        <a:pt x="0" y="24"/>
                      </a:moveTo>
                      <a:lnTo>
                        <a:pt x="17" y="56"/>
                      </a:lnTo>
                      <a:lnTo>
                        <a:pt x="51" y="64"/>
                      </a:lnTo>
                      <a:lnTo>
                        <a:pt x="67" y="48"/>
                      </a:lnTo>
                      <a:lnTo>
                        <a:pt x="59" y="0"/>
                      </a:lnTo>
                      <a:lnTo>
                        <a:pt x="0" y="8"/>
                      </a:lnTo>
                    </a:path>
                  </a:pathLst>
                </a:custGeom>
                <a:solidFill>
                  <a:schemeClr val="bg1"/>
                </a:solidFill>
                <a:ln w="12700">
                  <a:solidFill>
                    <a:srgbClr val="000000"/>
                  </a:solidFill>
                  <a:prstDash val="solid"/>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26" name="Freeform 1144"/>
                <p:cNvSpPr>
                  <a:spLocks/>
                </p:cNvSpPr>
                <p:nvPr/>
              </p:nvSpPr>
              <p:spPr bwMode="auto">
                <a:xfrm>
                  <a:off x="6818313" y="3048000"/>
                  <a:ext cx="173037" cy="279400"/>
                </a:xfrm>
                <a:custGeom>
                  <a:avLst/>
                  <a:gdLst/>
                  <a:ahLst/>
                  <a:cxnLst>
                    <a:cxn ang="0">
                      <a:pos x="0" y="168"/>
                    </a:cxn>
                    <a:cxn ang="0">
                      <a:pos x="50" y="176"/>
                    </a:cxn>
                    <a:cxn ang="0">
                      <a:pos x="76" y="144"/>
                    </a:cxn>
                    <a:cxn ang="0">
                      <a:pos x="76" y="112"/>
                    </a:cxn>
                    <a:cxn ang="0">
                      <a:pos x="109" y="96"/>
                    </a:cxn>
                    <a:cxn ang="0">
                      <a:pos x="92" y="72"/>
                    </a:cxn>
                    <a:cxn ang="0">
                      <a:pos x="109" y="64"/>
                    </a:cxn>
                    <a:cxn ang="0">
                      <a:pos x="101" y="8"/>
                    </a:cxn>
                    <a:cxn ang="0">
                      <a:pos x="84" y="0"/>
                    </a:cxn>
                    <a:cxn ang="0">
                      <a:pos x="67" y="16"/>
                    </a:cxn>
                    <a:cxn ang="0">
                      <a:pos x="59" y="48"/>
                    </a:cxn>
                    <a:cxn ang="0">
                      <a:pos x="42" y="16"/>
                    </a:cxn>
                    <a:cxn ang="0">
                      <a:pos x="8" y="40"/>
                    </a:cxn>
                    <a:cxn ang="0">
                      <a:pos x="0" y="48"/>
                    </a:cxn>
                    <a:cxn ang="0">
                      <a:pos x="8" y="72"/>
                    </a:cxn>
                    <a:cxn ang="0">
                      <a:pos x="42" y="88"/>
                    </a:cxn>
                    <a:cxn ang="0">
                      <a:pos x="50" y="112"/>
                    </a:cxn>
                    <a:cxn ang="0">
                      <a:pos x="33" y="144"/>
                    </a:cxn>
                    <a:cxn ang="0">
                      <a:pos x="8" y="136"/>
                    </a:cxn>
                    <a:cxn ang="0">
                      <a:pos x="0" y="168"/>
                    </a:cxn>
                  </a:cxnLst>
                  <a:rect l="0" t="0" r="r" b="b"/>
                  <a:pathLst>
                    <a:path w="109" h="176">
                      <a:moveTo>
                        <a:pt x="0" y="168"/>
                      </a:moveTo>
                      <a:lnTo>
                        <a:pt x="50" y="176"/>
                      </a:lnTo>
                      <a:lnTo>
                        <a:pt x="76" y="144"/>
                      </a:lnTo>
                      <a:lnTo>
                        <a:pt x="76" y="112"/>
                      </a:lnTo>
                      <a:lnTo>
                        <a:pt x="109" y="96"/>
                      </a:lnTo>
                      <a:lnTo>
                        <a:pt x="92" y="72"/>
                      </a:lnTo>
                      <a:lnTo>
                        <a:pt x="109" y="64"/>
                      </a:lnTo>
                      <a:lnTo>
                        <a:pt x="101" y="8"/>
                      </a:lnTo>
                      <a:lnTo>
                        <a:pt x="84" y="0"/>
                      </a:lnTo>
                      <a:lnTo>
                        <a:pt x="67" y="16"/>
                      </a:lnTo>
                      <a:lnTo>
                        <a:pt x="59" y="48"/>
                      </a:lnTo>
                      <a:lnTo>
                        <a:pt x="42" y="16"/>
                      </a:lnTo>
                      <a:lnTo>
                        <a:pt x="8" y="40"/>
                      </a:lnTo>
                      <a:lnTo>
                        <a:pt x="0" y="48"/>
                      </a:lnTo>
                      <a:lnTo>
                        <a:pt x="8" y="72"/>
                      </a:lnTo>
                      <a:lnTo>
                        <a:pt x="42" y="88"/>
                      </a:lnTo>
                      <a:lnTo>
                        <a:pt x="50" y="112"/>
                      </a:lnTo>
                      <a:lnTo>
                        <a:pt x="33" y="144"/>
                      </a:lnTo>
                      <a:lnTo>
                        <a:pt x="8" y="136"/>
                      </a:lnTo>
                      <a:lnTo>
                        <a:pt x="0" y="168"/>
                      </a:lnTo>
                      <a:close/>
                    </a:path>
                  </a:pathLst>
                </a:custGeom>
                <a:solidFill>
                  <a:srgbClr val="00A0C6"/>
                </a:solidFill>
                <a:ln w="9525">
                  <a:noFill/>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27" name="Freeform 1146"/>
                <p:cNvSpPr>
                  <a:spLocks/>
                </p:cNvSpPr>
                <p:nvPr/>
              </p:nvSpPr>
              <p:spPr bwMode="auto">
                <a:xfrm>
                  <a:off x="6818313" y="3048000"/>
                  <a:ext cx="173037" cy="279400"/>
                </a:xfrm>
                <a:custGeom>
                  <a:avLst/>
                  <a:gdLst/>
                  <a:ahLst/>
                  <a:cxnLst>
                    <a:cxn ang="0">
                      <a:pos x="0" y="168"/>
                    </a:cxn>
                    <a:cxn ang="0">
                      <a:pos x="50" y="176"/>
                    </a:cxn>
                    <a:cxn ang="0">
                      <a:pos x="76" y="144"/>
                    </a:cxn>
                    <a:cxn ang="0">
                      <a:pos x="76" y="112"/>
                    </a:cxn>
                    <a:cxn ang="0">
                      <a:pos x="109" y="96"/>
                    </a:cxn>
                    <a:cxn ang="0">
                      <a:pos x="92" y="72"/>
                    </a:cxn>
                    <a:cxn ang="0">
                      <a:pos x="109" y="64"/>
                    </a:cxn>
                    <a:cxn ang="0">
                      <a:pos x="101" y="8"/>
                    </a:cxn>
                    <a:cxn ang="0">
                      <a:pos x="84" y="0"/>
                    </a:cxn>
                    <a:cxn ang="0">
                      <a:pos x="67" y="16"/>
                    </a:cxn>
                    <a:cxn ang="0">
                      <a:pos x="59" y="48"/>
                    </a:cxn>
                    <a:cxn ang="0">
                      <a:pos x="42" y="16"/>
                    </a:cxn>
                    <a:cxn ang="0">
                      <a:pos x="8" y="40"/>
                    </a:cxn>
                    <a:cxn ang="0">
                      <a:pos x="0" y="48"/>
                    </a:cxn>
                    <a:cxn ang="0">
                      <a:pos x="8" y="72"/>
                    </a:cxn>
                    <a:cxn ang="0">
                      <a:pos x="42" y="88"/>
                    </a:cxn>
                    <a:cxn ang="0">
                      <a:pos x="50" y="112"/>
                    </a:cxn>
                    <a:cxn ang="0">
                      <a:pos x="33" y="144"/>
                    </a:cxn>
                    <a:cxn ang="0">
                      <a:pos x="8" y="136"/>
                    </a:cxn>
                    <a:cxn ang="0">
                      <a:pos x="0" y="168"/>
                    </a:cxn>
                  </a:cxnLst>
                  <a:rect l="0" t="0" r="r" b="b"/>
                  <a:pathLst>
                    <a:path w="109" h="176">
                      <a:moveTo>
                        <a:pt x="0" y="168"/>
                      </a:moveTo>
                      <a:lnTo>
                        <a:pt x="50" y="176"/>
                      </a:lnTo>
                      <a:lnTo>
                        <a:pt x="76" y="144"/>
                      </a:lnTo>
                      <a:lnTo>
                        <a:pt x="76" y="112"/>
                      </a:lnTo>
                      <a:lnTo>
                        <a:pt x="109" y="96"/>
                      </a:lnTo>
                      <a:lnTo>
                        <a:pt x="92" y="72"/>
                      </a:lnTo>
                      <a:lnTo>
                        <a:pt x="109" y="64"/>
                      </a:lnTo>
                      <a:lnTo>
                        <a:pt x="101" y="8"/>
                      </a:lnTo>
                      <a:lnTo>
                        <a:pt x="84" y="0"/>
                      </a:lnTo>
                      <a:lnTo>
                        <a:pt x="67" y="16"/>
                      </a:lnTo>
                      <a:lnTo>
                        <a:pt x="59" y="48"/>
                      </a:lnTo>
                      <a:lnTo>
                        <a:pt x="42" y="16"/>
                      </a:lnTo>
                      <a:lnTo>
                        <a:pt x="8" y="40"/>
                      </a:lnTo>
                      <a:lnTo>
                        <a:pt x="0" y="48"/>
                      </a:lnTo>
                      <a:lnTo>
                        <a:pt x="8" y="72"/>
                      </a:lnTo>
                      <a:lnTo>
                        <a:pt x="42" y="88"/>
                      </a:lnTo>
                      <a:lnTo>
                        <a:pt x="50" y="112"/>
                      </a:lnTo>
                      <a:lnTo>
                        <a:pt x="33" y="144"/>
                      </a:lnTo>
                      <a:lnTo>
                        <a:pt x="8" y="136"/>
                      </a:lnTo>
                      <a:lnTo>
                        <a:pt x="0" y="168"/>
                      </a:lnTo>
                      <a:close/>
                    </a:path>
                  </a:pathLst>
                </a:custGeom>
                <a:solidFill>
                  <a:schemeClr val="bg1"/>
                </a:solidFill>
                <a:ln w="12700">
                  <a:solidFill>
                    <a:srgbClr val="000000"/>
                  </a:solidFill>
                  <a:prstDash val="solid"/>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28" name="Freeform 1151"/>
                <p:cNvSpPr>
                  <a:spLocks/>
                </p:cNvSpPr>
                <p:nvPr/>
              </p:nvSpPr>
              <p:spPr bwMode="auto">
                <a:xfrm>
                  <a:off x="6403975" y="5892800"/>
                  <a:ext cx="266700" cy="457200"/>
                </a:xfrm>
                <a:custGeom>
                  <a:avLst/>
                  <a:gdLst/>
                  <a:ahLst/>
                  <a:cxnLst>
                    <a:cxn ang="0">
                      <a:pos x="0" y="40"/>
                    </a:cxn>
                    <a:cxn ang="0">
                      <a:pos x="33" y="48"/>
                    </a:cxn>
                    <a:cxn ang="0">
                      <a:pos x="59" y="40"/>
                    </a:cxn>
                    <a:cxn ang="0">
                      <a:pos x="101" y="8"/>
                    </a:cxn>
                    <a:cxn ang="0">
                      <a:pos x="109" y="0"/>
                    </a:cxn>
                    <a:cxn ang="0">
                      <a:pos x="143" y="16"/>
                    </a:cxn>
                    <a:cxn ang="0">
                      <a:pos x="143" y="32"/>
                    </a:cxn>
                    <a:cxn ang="0">
                      <a:pos x="168" y="96"/>
                    </a:cxn>
                    <a:cxn ang="0">
                      <a:pos x="151" y="120"/>
                    </a:cxn>
                    <a:cxn ang="0">
                      <a:pos x="168" y="152"/>
                    </a:cxn>
                    <a:cxn ang="0">
                      <a:pos x="143" y="256"/>
                    </a:cxn>
                    <a:cxn ang="0">
                      <a:pos x="117" y="248"/>
                    </a:cxn>
                    <a:cxn ang="0">
                      <a:pos x="92" y="248"/>
                    </a:cxn>
                    <a:cxn ang="0">
                      <a:pos x="84" y="264"/>
                    </a:cxn>
                    <a:cxn ang="0">
                      <a:pos x="67" y="280"/>
                    </a:cxn>
                    <a:cxn ang="0">
                      <a:pos x="42" y="288"/>
                    </a:cxn>
                    <a:cxn ang="0">
                      <a:pos x="25" y="248"/>
                    </a:cxn>
                    <a:cxn ang="0">
                      <a:pos x="25" y="200"/>
                    </a:cxn>
                    <a:cxn ang="0">
                      <a:pos x="33" y="176"/>
                    </a:cxn>
                    <a:cxn ang="0">
                      <a:pos x="25" y="160"/>
                    </a:cxn>
                    <a:cxn ang="0">
                      <a:pos x="33" y="136"/>
                    </a:cxn>
                    <a:cxn ang="0">
                      <a:pos x="33" y="112"/>
                    </a:cxn>
                    <a:cxn ang="0">
                      <a:pos x="25" y="80"/>
                    </a:cxn>
                    <a:cxn ang="0">
                      <a:pos x="0" y="72"/>
                    </a:cxn>
                    <a:cxn ang="0">
                      <a:pos x="0" y="40"/>
                    </a:cxn>
                  </a:cxnLst>
                  <a:rect l="0" t="0" r="r" b="b"/>
                  <a:pathLst>
                    <a:path w="168" h="288">
                      <a:moveTo>
                        <a:pt x="0" y="40"/>
                      </a:moveTo>
                      <a:lnTo>
                        <a:pt x="33" y="48"/>
                      </a:lnTo>
                      <a:lnTo>
                        <a:pt x="59" y="40"/>
                      </a:lnTo>
                      <a:lnTo>
                        <a:pt x="101" y="8"/>
                      </a:lnTo>
                      <a:lnTo>
                        <a:pt x="109" y="0"/>
                      </a:lnTo>
                      <a:lnTo>
                        <a:pt x="143" y="16"/>
                      </a:lnTo>
                      <a:lnTo>
                        <a:pt x="143" y="32"/>
                      </a:lnTo>
                      <a:lnTo>
                        <a:pt x="168" y="96"/>
                      </a:lnTo>
                      <a:lnTo>
                        <a:pt x="151" y="120"/>
                      </a:lnTo>
                      <a:lnTo>
                        <a:pt x="168" y="152"/>
                      </a:lnTo>
                      <a:lnTo>
                        <a:pt x="143" y="256"/>
                      </a:lnTo>
                      <a:lnTo>
                        <a:pt x="117" y="248"/>
                      </a:lnTo>
                      <a:lnTo>
                        <a:pt x="92" y="248"/>
                      </a:lnTo>
                      <a:lnTo>
                        <a:pt x="84" y="264"/>
                      </a:lnTo>
                      <a:lnTo>
                        <a:pt x="67" y="280"/>
                      </a:lnTo>
                      <a:lnTo>
                        <a:pt x="42" y="288"/>
                      </a:lnTo>
                      <a:lnTo>
                        <a:pt x="25" y="248"/>
                      </a:lnTo>
                      <a:lnTo>
                        <a:pt x="25" y="200"/>
                      </a:lnTo>
                      <a:lnTo>
                        <a:pt x="33" y="176"/>
                      </a:lnTo>
                      <a:lnTo>
                        <a:pt x="25" y="160"/>
                      </a:lnTo>
                      <a:lnTo>
                        <a:pt x="33" y="136"/>
                      </a:lnTo>
                      <a:lnTo>
                        <a:pt x="33" y="112"/>
                      </a:lnTo>
                      <a:lnTo>
                        <a:pt x="25" y="80"/>
                      </a:lnTo>
                      <a:lnTo>
                        <a:pt x="0" y="72"/>
                      </a:lnTo>
                      <a:lnTo>
                        <a:pt x="0" y="40"/>
                      </a:lnTo>
                      <a:close/>
                    </a:path>
                  </a:pathLst>
                </a:custGeom>
                <a:noFill/>
                <a:ln w="12700">
                  <a:solidFill>
                    <a:srgbClr val="000000"/>
                  </a:solidFill>
                  <a:prstDash val="solid"/>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29" name="Freeform 1152"/>
                <p:cNvSpPr>
                  <a:spLocks/>
                </p:cNvSpPr>
                <p:nvPr/>
              </p:nvSpPr>
              <p:spPr bwMode="auto">
                <a:xfrm>
                  <a:off x="6470650" y="5549900"/>
                  <a:ext cx="160338" cy="304800"/>
                </a:xfrm>
                <a:custGeom>
                  <a:avLst/>
                  <a:gdLst/>
                  <a:ahLst/>
                  <a:cxnLst>
                    <a:cxn ang="0">
                      <a:pos x="75" y="32"/>
                    </a:cxn>
                    <a:cxn ang="0">
                      <a:pos x="75" y="0"/>
                    </a:cxn>
                    <a:cxn ang="0">
                      <a:pos x="92" y="0"/>
                    </a:cxn>
                    <a:cxn ang="0">
                      <a:pos x="92" y="40"/>
                    </a:cxn>
                    <a:cxn ang="0">
                      <a:pos x="101" y="56"/>
                    </a:cxn>
                    <a:cxn ang="0">
                      <a:pos x="101" y="104"/>
                    </a:cxn>
                    <a:cxn ang="0">
                      <a:pos x="92" y="120"/>
                    </a:cxn>
                    <a:cxn ang="0">
                      <a:pos x="92" y="152"/>
                    </a:cxn>
                    <a:cxn ang="0">
                      <a:pos x="67" y="192"/>
                    </a:cxn>
                    <a:cxn ang="0">
                      <a:pos x="50" y="192"/>
                    </a:cxn>
                    <a:cxn ang="0">
                      <a:pos x="25" y="176"/>
                    </a:cxn>
                    <a:cxn ang="0">
                      <a:pos x="33" y="160"/>
                    </a:cxn>
                    <a:cxn ang="0">
                      <a:pos x="17" y="152"/>
                    </a:cxn>
                    <a:cxn ang="0">
                      <a:pos x="33" y="136"/>
                    </a:cxn>
                    <a:cxn ang="0">
                      <a:pos x="8" y="128"/>
                    </a:cxn>
                    <a:cxn ang="0">
                      <a:pos x="25" y="112"/>
                    </a:cxn>
                    <a:cxn ang="0">
                      <a:pos x="8" y="96"/>
                    </a:cxn>
                    <a:cxn ang="0">
                      <a:pos x="0" y="72"/>
                    </a:cxn>
                    <a:cxn ang="0">
                      <a:pos x="17" y="64"/>
                    </a:cxn>
                    <a:cxn ang="0">
                      <a:pos x="17" y="48"/>
                    </a:cxn>
                    <a:cxn ang="0">
                      <a:pos x="42" y="40"/>
                    </a:cxn>
                    <a:cxn ang="0">
                      <a:pos x="75" y="32"/>
                    </a:cxn>
                  </a:cxnLst>
                  <a:rect l="0" t="0" r="r" b="b"/>
                  <a:pathLst>
                    <a:path w="101" h="192">
                      <a:moveTo>
                        <a:pt x="75" y="32"/>
                      </a:moveTo>
                      <a:lnTo>
                        <a:pt x="75" y="0"/>
                      </a:lnTo>
                      <a:lnTo>
                        <a:pt x="92" y="0"/>
                      </a:lnTo>
                      <a:lnTo>
                        <a:pt x="92" y="40"/>
                      </a:lnTo>
                      <a:lnTo>
                        <a:pt x="101" y="56"/>
                      </a:lnTo>
                      <a:lnTo>
                        <a:pt x="101" y="104"/>
                      </a:lnTo>
                      <a:lnTo>
                        <a:pt x="92" y="120"/>
                      </a:lnTo>
                      <a:lnTo>
                        <a:pt x="92" y="152"/>
                      </a:lnTo>
                      <a:lnTo>
                        <a:pt x="67" y="192"/>
                      </a:lnTo>
                      <a:lnTo>
                        <a:pt x="50" y="192"/>
                      </a:lnTo>
                      <a:lnTo>
                        <a:pt x="25" y="176"/>
                      </a:lnTo>
                      <a:lnTo>
                        <a:pt x="33" y="160"/>
                      </a:lnTo>
                      <a:lnTo>
                        <a:pt x="17" y="152"/>
                      </a:lnTo>
                      <a:lnTo>
                        <a:pt x="33" y="136"/>
                      </a:lnTo>
                      <a:lnTo>
                        <a:pt x="8" y="128"/>
                      </a:lnTo>
                      <a:lnTo>
                        <a:pt x="25" y="112"/>
                      </a:lnTo>
                      <a:lnTo>
                        <a:pt x="8" y="96"/>
                      </a:lnTo>
                      <a:lnTo>
                        <a:pt x="0" y="72"/>
                      </a:lnTo>
                      <a:lnTo>
                        <a:pt x="17" y="64"/>
                      </a:lnTo>
                      <a:lnTo>
                        <a:pt x="17" y="48"/>
                      </a:lnTo>
                      <a:lnTo>
                        <a:pt x="42" y="40"/>
                      </a:lnTo>
                      <a:lnTo>
                        <a:pt x="75" y="32"/>
                      </a:lnTo>
                      <a:close/>
                    </a:path>
                  </a:pathLst>
                </a:custGeom>
                <a:solidFill>
                  <a:srgbClr val="00A0C6"/>
                </a:solidFill>
                <a:ln w="9525">
                  <a:noFill/>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30" name="Freeform 1153"/>
                <p:cNvSpPr>
                  <a:spLocks/>
                </p:cNvSpPr>
                <p:nvPr/>
              </p:nvSpPr>
              <p:spPr bwMode="auto">
                <a:xfrm>
                  <a:off x="6470650" y="5549900"/>
                  <a:ext cx="160338" cy="304800"/>
                </a:xfrm>
                <a:custGeom>
                  <a:avLst/>
                  <a:gdLst/>
                  <a:ahLst/>
                  <a:cxnLst>
                    <a:cxn ang="0">
                      <a:pos x="75" y="32"/>
                    </a:cxn>
                    <a:cxn ang="0">
                      <a:pos x="75" y="0"/>
                    </a:cxn>
                    <a:cxn ang="0">
                      <a:pos x="92" y="0"/>
                    </a:cxn>
                    <a:cxn ang="0">
                      <a:pos x="92" y="40"/>
                    </a:cxn>
                    <a:cxn ang="0">
                      <a:pos x="101" y="56"/>
                    </a:cxn>
                    <a:cxn ang="0">
                      <a:pos x="101" y="104"/>
                    </a:cxn>
                    <a:cxn ang="0">
                      <a:pos x="92" y="120"/>
                    </a:cxn>
                    <a:cxn ang="0">
                      <a:pos x="92" y="152"/>
                    </a:cxn>
                    <a:cxn ang="0">
                      <a:pos x="67" y="192"/>
                    </a:cxn>
                    <a:cxn ang="0">
                      <a:pos x="50" y="192"/>
                    </a:cxn>
                    <a:cxn ang="0">
                      <a:pos x="25" y="176"/>
                    </a:cxn>
                    <a:cxn ang="0">
                      <a:pos x="33" y="160"/>
                    </a:cxn>
                    <a:cxn ang="0">
                      <a:pos x="17" y="152"/>
                    </a:cxn>
                    <a:cxn ang="0">
                      <a:pos x="33" y="136"/>
                    </a:cxn>
                    <a:cxn ang="0">
                      <a:pos x="8" y="128"/>
                    </a:cxn>
                    <a:cxn ang="0">
                      <a:pos x="25" y="112"/>
                    </a:cxn>
                    <a:cxn ang="0">
                      <a:pos x="8" y="96"/>
                    </a:cxn>
                    <a:cxn ang="0">
                      <a:pos x="0" y="72"/>
                    </a:cxn>
                    <a:cxn ang="0">
                      <a:pos x="17" y="64"/>
                    </a:cxn>
                    <a:cxn ang="0">
                      <a:pos x="17" y="48"/>
                    </a:cxn>
                    <a:cxn ang="0">
                      <a:pos x="42" y="40"/>
                    </a:cxn>
                    <a:cxn ang="0">
                      <a:pos x="75" y="32"/>
                    </a:cxn>
                  </a:cxnLst>
                  <a:rect l="0" t="0" r="r" b="b"/>
                  <a:pathLst>
                    <a:path w="101" h="192">
                      <a:moveTo>
                        <a:pt x="75" y="32"/>
                      </a:moveTo>
                      <a:lnTo>
                        <a:pt x="75" y="0"/>
                      </a:lnTo>
                      <a:lnTo>
                        <a:pt x="92" y="0"/>
                      </a:lnTo>
                      <a:lnTo>
                        <a:pt x="92" y="40"/>
                      </a:lnTo>
                      <a:lnTo>
                        <a:pt x="101" y="56"/>
                      </a:lnTo>
                      <a:lnTo>
                        <a:pt x="101" y="104"/>
                      </a:lnTo>
                      <a:lnTo>
                        <a:pt x="92" y="120"/>
                      </a:lnTo>
                      <a:lnTo>
                        <a:pt x="92" y="152"/>
                      </a:lnTo>
                      <a:lnTo>
                        <a:pt x="67" y="192"/>
                      </a:lnTo>
                      <a:lnTo>
                        <a:pt x="50" y="192"/>
                      </a:lnTo>
                      <a:lnTo>
                        <a:pt x="25" y="176"/>
                      </a:lnTo>
                      <a:lnTo>
                        <a:pt x="33" y="160"/>
                      </a:lnTo>
                      <a:lnTo>
                        <a:pt x="17" y="152"/>
                      </a:lnTo>
                      <a:lnTo>
                        <a:pt x="33" y="136"/>
                      </a:lnTo>
                      <a:lnTo>
                        <a:pt x="8" y="128"/>
                      </a:lnTo>
                      <a:lnTo>
                        <a:pt x="25" y="112"/>
                      </a:lnTo>
                      <a:lnTo>
                        <a:pt x="8" y="96"/>
                      </a:lnTo>
                      <a:lnTo>
                        <a:pt x="0" y="72"/>
                      </a:lnTo>
                      <a:lnTo>
                        <a:pt x="17" y="64"/>
                      </a:lnTo>
                      <a:lnTo>
                        <a:pt x="17" y="48"/>
                      </a:lnTo>
                      <a:lnTo>
                        <a:pt x="42" y="40"/>
                      </a:lnTo>
                      <a:lnTo>
                        <a:pt x="75" y="32"/>
                      </a:lnTo>
                      <a:close/>
                    </a:path>
                  </a:pathLst>
                </a:custGeom>
                <a:solidFill>
                  <a:srgbClr val="0066FF"/>
                </a:solidFill>
                <a:ln w="12700">
                  <a:solidFill>
                    <a:srgbClr val="000000"/>
                  </a:solidFill>
                  <a:prstDash val="solid"/>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31" name="Freeform 1155"/>
                <p:cNvSpPr>
                  <a:spLocks/>
                </p:cNvSpPr>
                <p:nvPr/>
              </p:nvSpPr>
              <p:spPr bwMode="auto">
                <a:xfrm>
                  <a:off x="4624388" y="3962400"/>
                  <a:ext cx="1819275" cy="1727200"/>
                </a:xfrm>
                <a:custGeom>
                  <a:avLst/>
                  <a:gdLst/>
                  <a:ahLst/>
                  <a:cxnLst>
                    <a:cxn ang="0">
                      <a:pos x="969" y="600"/>
                    </a:cxn>
                    <a:cxn ang="0">
                      <a:pos x="944" y="584"/>
                    </a:cxn>
                    <a:cxn ang="0">
                      <a:pos x="986" y="520"/>
                    </a:cxn>
                    <a:cxn ang="0">
                      <a:pos x="1019" y="472"/>
                    </a:cxn>
                    <a:cxn ang="0">
                      <a:pos x="1087" y="448"/>
                    </a:cxn>
                    <a:cxn ang="0">
                      <a:pos x="1112" y="320"/>
                    </a:cxn>
                    <a:cxn ang="0">
                      <a:pos x="1095" y="272"/>
                    </a:cxn>
                    <a:cxn ang="0">
                      <a:pos x="1011" y="248"/>
                    </a:cxn>
                    <a:cxn ang="0">
                      <a:pos x="927" y="208"/>
                    </a:cxn>
                    <a:cxn ang="0">
                      <a:pos x="851" y="136"/>
                    </a:cxn>
                    <a:cxn ang="0">
                      <a:pos x="809" y="112"/>
                    </a:cxn>
                    <a:cxn ang="0">
                      <a:pos x="767" y="88"/>
                    </a:cxn>
                    <a:cxn ang="0">
                      <a:pos x="708" y="48"/>
                    </a:cxn>
                    <a:cxn ang="0">
                      <a:pos x="666" y="0"/>
                    </a:cxn>
                    <a:cxn ang="0">
                      <a:pos x="598" y="24"/>
                    </a:cxn>
                    <a:cxn ang="0">
                      <a:pos x="564" y="104"/>
                    </a:cxn>
                    <a:cxn ang="0">
                      <a:pos x="489" y="136"/>
                    </a:cxn>
                    <a:cxn ang="0">
                      <a:pos x="455" y="168"/>
                    </a:cxn>
                    <a:cxn ang="0">
                      <a:pos x="413" y="184"/>
                    </a:cxn>
                    <a:cxn ang="0">
                      <a:pos x="345" y="160"/>
                    </a:cxn>
                    <a:cxn ang="0">
                      <a:pos x="269" y="144"/>
                    </a:cxn>
                    <a:cxn ang="0">
                      <a:pos x="303" y="256"/>
                    </a:cxn>
                    <a:cxn ang="0">
                      <a:pos x="211" y="240"/>
                    </a:cxn>
                    <a:cxn ang="0">
                      <a:pos x="177" y="232"/>
                    </a:cxn>
                    <a:cxn ang="0">
                      <a:pos x="126" y="208"/>
                    </a:cxn>
                    <a:cxn ang="0">
                      <a:pos x="84" y="216"/>
                    </a:cxn>
                    <a:cxn ang="0">
                      <a:pos x="8" y="232"/>
                    </a:cxn>
                    <a:cxn ang="0">
                      <a:pos x="8" y="248"/>
                    </a:cxn>
                    <a:cxn ang="0">
                      <a:pos x="25" y="272"/>
                    </a:cxn>
                    <a:cxn ang="0">
                      <a:pos x="17" y="288"/>
                    </a:cxn>
                    <a:cxn ang="0">
                      <a:pos x="42" y="312"/>
                    </a:cxn>
                    <a:cxn ang="0">
                      <a:pos x="109" y="328"/>
                    </a:cxn>
                    <a:cxn ang="0">
                      <a:pos x="160" y="368"/>
                    </a:cxn>
                    <a:cxn ang="0">
                      <a:pos x="194" y="400"/>
                    </a:cxn>
                    <a:cxn ang="0">
                      <a:pos x="211" y="448"/>
                    </a:cxn>
                    <a:cxn ang="0">
                      <a:pos x="269" y="536"/>
                    </a:cxn>
                    <a:cxn ang="0">
                      <a:pos x="278" y="584"/>
                    </a:cxn>
                    <a:cxn ang="0">
                      <a:pos x="295" y="640"/>
                    </a:cxn>
                    <a:cxn ang="0">
                      <a:pos x="236" y="776"/>
                    </a:cxn>
                    <a:cxn ang="0">
                      <a:pos x="177" y="872"/>
                    </a:cxn>
                    <a:cxn ang="0">
                      <a:pos x="160" y="888"/>
                    </a:cxn>
                    <a:cxn ang="0">
                      <a:pos x="244" y="960"/>
                    </a:cxn>
                    <a:cxn ang="0">
                      <a:pos x="320" y="992"/>
                    </a:cxn>
                    <a:cxn ang="0">
                      <a:pos x="396" y="1024"/>
                    </a:cxn>
                    <a:cxn ang="0">
                      <a:pos x="522" y="1056"/>
                    </a:cxn>
                    <a:cxn ang="0">
                      <a:pos x="607" y="1088"/>
                    </a:cxn>
                    <a:cxn ang="0">
                      <a:pos x="640" y="1064"/>
                    </a:cxn>
                    <a:cxn ang="0">
                      <a:pos x="632" y="992"/>
                    </a:cxn>
                    <a:cxn ang="0">
                      <a:pos x="682" y="944"/>
                    </a:cxn>
                    <a:cxn ang="0">
                      <a:pos x="750" y="928"/>
                    </a:cxn>
                    <a:cxn ang="0">
                      <a:pos x="876" y="968"/>
                    </a:cxn>
                    <a:cxn ang="0">
                      <a:pos x="944" y="984"/>
                    </a:cxn>
                    <a:cxn ang="0">
                      <a:pos x="969" y="968"/>
                    </a:cxn>
                    <a:cxn ang="0">
                      <a:pos x="1019" y="928"/>
                    </a:cxn>
                    <a:cxn ang="0">
                      <a:pos x="1087" y="864"/>
                    </a:cxn>
                    <a:cxn ang="0">
                      <a:pos x="1019" y="784"/>
                    </a:cxn>
                    <a:cxn ang="0">
                      <a:pos x="1036" y="720"/>
                    </a:cxn>
                    <a:cxn ang="0">
                      <a:pos x="1036" y="656"/>
                    </a:cxn>
                    <a:cxn ang="0">
                      <a:pos x="1011" y="616"/>
                    </a:cxn>
                  </a:cxnLst>
                  <a:rect l="0" t="0" r="r" b="b"/>
                  <a:pathLst>
                    <a:path w="1146" h="1088">
                      <a:moveTo>
                        <a:pt x="1011" y="616"/>
                      </a:moveTo>
                      <a:lnTo>
                        <a:pt x="969" y="600"/>
                      </a:lnTo>
                      <a:lnTo>
                        <a:pt x="935" y="616"/>
                      </a:lnTo>
                      <a:lnTo>
                        <a:pt x="944" y="584"/>
                      </a:lnTo>
                      <a:lnTo>
                        <a:pt x="977" y="544"/>
                      </a:lnTo>
                      <a:lnTo>
                        <a:pt x="986" y="520"/>
                      </a:lnTo>
                      <a:lnTo>
                        <a:pt x="1011" y="504"/>
                      </a:lnTo>
                      <a:lnTo>
                        <a:pt x="1019" y="472"/>
                      </a:lnTo>
                      <a:lnTo>
                        <a:pt x="1053" y="464"/>
                      </a:lnTo>
                      <a:lnTo>
                        <a:pt x="1087" y="448"/>
                      </a:lnTo>
                      <a:lnTo>
                        <a:pt x="1104" y="360"/>
                      </a:lnTo>
                      <a:lnTo>
                        <a:pt x="1112" y="320"/>
                      </a:lnTo>
                      <a:lnTo>
                        <a:pt x="1146" y="288"/>
                      </a:lnTo>
                      <a:lnTo>
                        <a:pt x="1095" y="272"/>
                      </a:lnTo>
                      <a:lnTo>
                        <a:pt x="1036" y="256"/>
                      </a:lnTo>
                      <a:lnTo>
                        <a:pt x="1011" y="248"/>
                      </a:lnTo>
                      <a:lnTo>
                        <a:pt x="986" y="216"/>
                      </a:lnTo>
                      <a:lnTo>
                        <a:pt x="927" y="208"/>
                      </a:lnTo>
                      <a:lnTo>
                        <a:pt x="868" y="168"/>
                      </a:lnTo>
                      <a:lnTo>
                        <a:pt x="851" y="136"/>
                      </a:lnTo>
                      <a:lnTo>
                        <a:pt x="809" y="144"/>
                      </a:lnTo>
                      <a:lnTo>
                        <a:pt x="809" y="112"/>
                      </a:lnTo>
                      <a:lnTo>
                        <a:pt x="767" y="96"/>
                      </a:lnTo>
                      <a:lnTo>
                        <a:pt x="767" y="88"/>
                      </a:lnTo>
                      <a:lnTo>
                        <a:pt x="733" y="72"/>
                      </a:lnTo>
                      <a:lnTo>
                        <a:pt x="708" y="48"/>
                      </a:lnTo>
                      <a:lnTo>
                        <a:pt x="682" y="16"/>
                      </a:lnTo>
                      <a:lnTo>
                        <a:pt x="666" y="0"/>
                      </a:lnTo>
                      <a:lnTo>
                        <a:pt x="623" y="8"/>
                      </a:lnTo>
                      <a:lnTo>
                        <a:pt x="598" y="24"/>
                      </a:lnTo>
                      <a:lnTo>
                        <a:pt x="581" y="88"/>
                      </a:lnTo>
                      <a:lnTo>
                        <a:pt x="564" y="104"/>
                      </a:lnTo>
                      <a:lnTo>
                        <a:pt x="539" y="120"/>
                      </a:lnTo>
                      <a:lnTo>
                        <a:pt x="489" y="136"/>
                      </a:lnTo>
                      <a:lnTo>
                        <a:pt x="463" y="144"/>
                      </a:lnTo>
                      <a:lnTo>
                        <a:pt x="455" y="168"/>
                      </a:lnTo>
                      <a:lnTo>
                        <a:pt x="446" y="184"/>
                      </a:lnTo>
                      <a:lnTo>
                        <a:pt x="413" y="184"/>
                      </a:lnTo>
                      <a:lnTo>
                        <a:pt x="362" y="168"/>
                      </a:lnTo>
                      <a:lnTo>
                        <a:pt x="345" y="160"/>
                      </a:lnTo>
                      <a:lnTo>
                        <a:pt x="328" y="144"/>
                      </a:lnTo>
                      <a:lnTo>
                        <a:pt x="269" y="144"/>
                      </a:lnTo>
                      <a:lnTo>
                        <a:pt x="295" y="200"/>
                      </a:lnTo>
                      <a:lnTo>
                        <a:pt x="303" y="256"/>
                      </a:lnTo>
                      <a:lnTo>
                        <a:pt x="253" y="248"/>
                      </a:lnTo>
                      <a:lnTo>
                        <a:pt x="211" y="240"/>
                      </a:lnTo>
                      <a:lnTo>
                        <a:pt x="194" y="248"/>
                      </a:lnTo>
                      <a:lnTo>
                        <a:pt x="177" y="232"/>
                      </a:lnTo>
                      <a:lnTo>
                        <a:pt x="152" y="208"/>
                      </a:lnTo>
                      <a:lnTo>
                        <a:pt x="126" y="208"/>
                      </a:lnTo>
                      <a:lnTo>
                        <a:pt x="109" y="216"/>
                      </a:lnTo>
                      <a:lnTo>
                        <a:pt x="84" y="216"/>
                      </a:lnTo>
                      <a:lnTo>
                        <a:pt x="34" y="216"/>
                      </a:lnTo>
                      <a:lnTo>
                        <a:pt x="8" y="232"/>
                      </a:lnTo>
                      <a:lnTo>
                        <a:pt x="0" y="240"/>
                      </a:lnTo>
                      <a:lnTo>
                        <a:pt x="8" y="248"/>
                      </a:lnTo>
                      <a:lnTo>
                        <a:pt x="50" y="272"/>
                      </a:lnTo>
                      <a:lnTo>
                        <a:pt x="25" y="272"/>
                      </a:lnTo>
                      <a:lnTo>
                        <a:pt x="17" y="280"/>
                      </a:lnTo>
                      <a:lnTo>
                        <a:pt x="17" y="288"/>
                      </a:lnTo>
                      <a:lnTo>
                        <a:pt x="25" y="304"/>
                      </a:lnTo>
                      <a:lnTo>
                        <a:pt x="42" y="312"/>
                      </a:lnTo>
                      <a:lnTo>
                        <a:pt x="76" y="320"/>
                      </a:lnTo>
                      <a:lnTo>
                        <a:pt x="109" y="328"/>
                      </a:lnTo>
                      <a:lnTo>
                        <a:pt x="135" y="352"/>
                      </a:lnTo>
                      <a:lnTo>
                        <a:pt x="160" y="368"/>
                      </a:lnTo>
                      <a:lnTo>
                        <a:pt x="185" y="376"/>
                      </a:lnTo>
                      <a:lnTo>
                        <a:pt x="194" y="400"/>
                      </a:lnTo>
                      <a:lnTo>
                        <a:pt x="219" y="424"/>
                      </a:lnTo>
                      <a:lnTo>
                        <a:pt x="211" y="448"/>
                      </a:lnTo>
                      <a:lnTo>
                        <a:pt x="244" y="512"/>
                      </a:lnTo>
                      <a:lnTo>
                        <a:pt x="269" y="536"/>
                      </a:lnTo>
                      <a:lnTo>
                        <a:pt x="286" y="560"/>
                      </a:lnTo>
                      <a:lnTo>
                        <a:pt x="278" y="584"/>
                      </a:lnTo>
                      <a:lnTo>
                        <a:pt x="253" y="592"/>
                      </a:lnTo>
                      <a:lnTo>
                        <a:pt x="295" y="640"/>
                      </a:lnTo>
                      <a:lnTo>
                        <a:pt x="269" y="632"/>
                      </a:lnTo>
                      <a:lnTo>
                        <a:pt x="236" y="776"/>
                      </a:lnTo>
                      <a:lnTo>
                        <a:pt x="202" y="848"/>
                      </a:lnTo>
                      <a:lnTo>
                        <a:pt x="177" y="872"/>
                      </a:lnTo>
                      <a:lnTo>
                        <a:pt x="143" y="880"/>
                      </a:lnTo>
                      <a:lnTo>
                        <a:pt x="160" y="888"/>
                      </a:lnTo>
                      <a:lnTo>
                        <a:pt x="211" y="928"/>
                      </a:lnTo>
                      <a:lnTo>
                        <a:pt x="244" y="960"/>
                      </a:lnTo>
                      <a:lnTo>
                        <a:pt x="278" y="968"/>
                      </a:lnTo>
                      <a:lnTo>
                        <a:pt x="320" y="992"/>
                      </a:lnTo>
                      <a:lnTo>
                        <a:pt x="337" y="1016"/>
                      </a:lnTo>
                      <a:lnTo>
                        <a:pt x="396" y="1024"/>
                      </a:lnTo>
                      <a:lnTo>
                        <a:pt x="463" y="1032"/>
                      </a:lnTo>
                      <a:lnTo>
                        <a:pt x="522" y="1056"/>
                      </a:lnTo>
                      <a:lnTo>
                        <a:pt x="581" y="1072"/>
                      </a:lnTo>
                      <a:lnTo>
                        <a:pt x="607" y="1088"/>
                      </a:lnTo>
                      <a:lnTo>
                        <a:pt x="632" y="1080"/>
                      </a:lnTo>
                      <a:lnTo>
                        <a:pt x="640" y="1064"/>
                      </a:lnTo>
                      <a:lnTo>
                        <a:pt x="623" y="1032"/>
                      </a:lnTo>
                      <a:lnTo>
                        <a:pt x="632" y="992"/>
                      </a:lnTo>
                      <a:lnTo>
                        <a:pt x="649" y="968"/>
                      </a:lnTo>
                      <a:lnTo>
                        <a:pt x="682" y="944"/>
                      </a:lnTo>
                      <a:lnTo>
                        <a:pt x="716" y="928"/>
                      </a:lnTo>
                      <a:lnTo>
                        <a:pt x="750" y="928"/>
                      </a:lnTo>
                      <a:lnTo>
                        <a:pt x="842" y="952"/>
                      </a:lnTo>
                      <a:lnTo>
                        <a:pt x="876" y="968"/>
                      </a:lnTo>
                      <a:lnTo>
                        <a:pt x="910" y="984"/>
                      </a:lnTo>
                      <a:lnTo>
                        <a:pt x="944" y="984"/>
                      </a:lnTo>
                      <a:lnTo>
                        <a:pt x="960" y="976"/>
                      </a:lnTo>
                      <a:lnTo>
                        <a:pt x="969" y="968"/>
                      </a:lnTo>
                      <a:lnTo>
                        <a:pt x="977" y="960"/>
                      </a:lnTo>
                      <a:lnTo>
                        <a:pt x="1019" y="928"/>
                      </a:lnTo>
                      <a:lnTo>
                        <a:pt x="1070" y="904"/>
                      </a:lnTo>
                      <a:lnTo>
                        <a:pt x="1087" y="864"/>
                      </a:lnTo>
                      <a:lnTo>
                        <a:pt x="1011" y="832"/>
                      </a:lnTo>
                      <a:lnTo>
                        <a:pt x="1019" y="784"/>
                      </a:lnTo>
                      <a:lnTo>
                        <a:pt x="994" y="744"/>
                      </a:lnTo>
                      <a:lnTo>
                        <a:pt x="1036" y="720"/>
                      </a:lnTo>
                      <a:lnTo>
                        <a:pt x="1019" y="656"/>
                      </a:lnTo>
                      <a:lnTo>
                        <a:pt x="1036" y="656"/>
                      </a:lnTo>
                      <a:lnTo>
                        <a:pt x="1019" y="632"/>
                      </a:lnTo>
                      <a:lnTo>
                        <a:pt x="1011" y="616"/>
                      </a:lnTo>
                      <a:close/>
                    </a:path>
                  </a:pathLst>
                </a:custGeom>
                <a:solidFill>
                  <a:srgbClr val="0066FF"/>
                </a:solidFill>
                <a:ln w="9525">
                  <a:noFill/>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32" name="Freeform 1156"/>
                <p:cNvSpPr>
                  <a:spLocks/>
                </p:cNvSpPr>
                <p:nvPr/>
              </p:nvSpPr>
              <p:spPr bwMode="auto">
                <a:xfrm>
                  <a:off x="6202363" y="4775200"/>
                  <a:ext cx="1873250" cy="1714500"/>
                </a:xfrm>
                <a:custGeom>
                  <a:avLst/>
                  <a:gdLst/>
                  <a:ahLst/>
                  <a:cxnLst>
                    <a:cxn ang="0">
                      <a:pos x="1121" y="728"/>
                    </a:cxn>
                    <a:cxn ang="0">
                      <a:pos x="1003" y="672"/>
                    </a:cxn>
                    <a:cxn ang="0">
                      <a:pos x="935" y="616"/>
                    </a:cxn>
                    <a:cxn ang="0">
                      <a:pos x="902" y="584"/>
                    </a:cxn>
                    <a:cxn ang="0">
                      <a:pos x="817" y="592"/>
                    </a:cxn>
                    <a:cxn ang="0">
                      <a:pos x="733" y="528"/>
                    </a:cxn>
                    <a:cxn ang="0">
                      <a:pos x="683" y="448"/>
                    </a:cxn>
                    <a:cxn ang="0">
                      <a:pos x="556" y="344"/>
                    </a:cxn>
                    <a:cxn ang="0">
                      <a:pos x="523" y="280"/>
                    </a:cxn>
                    <a:cxn ang="0">
                      <a:pos x="548" y="240"/>
                    </a:cxn>
                    <a:cxn ang="0">
                      <a:pos x="531" y="216"/>
                    </a:cxn>
                    <a:cxn ang="0">
                      <a:pos x="556" y="184"/>
                    </a:cxn>
                    <a:cxn ang="0">
                      <a:pos x="649" y="144"/>
                    </a:cxn>
                    <a:cxn ang="0">
                      <a:pos x="649" y="56"/>
                    </a:cxn>
                    <a:cxn ang="0">
                      <a:pos x="514" y="0"/>
                    </a:cxn>
                    <a:cxn ang="0">
                      <a:pos x="405" y="40"/>
                    </a:cxn>
                    <a:cxn ang="0">
                      <a:pos x="354" y="64"/>
                    </a:cxn>
                    <a:cxn ang="0">
                      <a:pos x="295" y="80"/>
                    </a:cxn>
                    <a:cxn ang="0">
                      <a:pos x="228" y="152"/>
                    </a:cxn>
                    <a:cxn ang="0">
                      <a:pos x="118" y="136"/>
                    </a:cxn>
                    <a:cxn ang="0">
                      <a:pos x="42" y="208"/>
                    </a:cxn>
                    <a:cxn ang="0">
                      <a:pos x="25" y="272"/>
                    </a:cxn>
                    <a:cxn ang="0">
                      <a:pos x="93" y="352"/>
                    </a:cxn>
                    <a:cxn ang="0">
                      <a:pos x="93" y="392"/>
                    </a:cxn>
                    <a:cxn ang="0">
                      <a:pos x="160" y="344"/>
                    </a:cxn>
                    <a:cxn ang="0">
                      <a:pos x="202" y="320"/>
                    </a:cxn>
                    <a:cxn ang="0">
                      <a:pos x="261" y="352"/>
                    </a:cxn>
                    <a:cxn ang="0">
                      <a:pos x="312" y="368"/>
                    </a:cxn>
                    <a:cxn ang="0">
                      <a:pos x="337" y="424"/>
                    </a:cxn>
                    <a:cxn ang="0">
                      <a:pos x="371" y="496"/>
                    </a:cxn>
                    <a:cxn ang="0">
                      <a:pos x="430" y="552"/>
                    </a:cxn>
                    <a:cxn ang="0">
                      <a:pos x="497" y="592"/>
                    </a:cxn>
                    <a:cxn ang="0">
                      <a:pos x="607" y="680"/>
                    </a:cxn>
                    <a:cxn ang="0">
                      <a:pos x="649" y="688"/>
                    </a:cxn>
                    <a:cxn ang="0">
                      <a:pos x="742" y="744"/>
                    </a:cxn>
                    <a:cxn ang="0">
                      <a:pos x="775" y="752"/>
                    </a:cxn>
                    <a:cxn ang="0">
                      <a:pos x="809" y="768"/>
                    </a:cxn>
                    <a:cxn ang="0">
                      <a:pos x="851" y="824"/>
                    </a:cxn>
                    <a:cxn ang="0">
                      <a:pos x="927" y="856"/>
                    </a:cxn>
                    <a:cxn ang="0">
                      <a:pos x="978" y="984"/>
                    </a:cxn>
                    <a:cxn ang="0">
                      <a:pos x="935" y="1000"/>
                    </a:cxn>
                    <a:cxn ang="0">
                      <a:pos x="927" y="1040"/>
                    </a:cxn>
                    <a:cxn ang="0">
                      <a:pos x="935" y="1072"/>
                    </a:cxn>
                    <a:cxn ang="0">
                      <a:pos x="978" y="1072"/>
                    </a:cxn>
                    <a:cxn ang="0">
                      <a:pos x="1011" y="1000"/>
                    </a:cxn>
                    <a:cxn ang="0">
                      <a:pos x="1070" y="952"/>
                    </a:cxn>
                    <a:cxn ang="0">
                      <a:pos x="1053" y="888"/>
                    </a:cxn>
                    <a:cxn ang="0">
                      <a:pos x="1003" y="864"/>
                    </a:cxn>
                    <a:cxn ang="0">
                      <a:pos x="1011" y="800"/>
                    </a:cxn>
                    <a:cxn ang="0">
                      <a:pos x="1045" y="768"/>
                    </a:cxn>
                    <a:cxn ang="0">
                      <a:pos x="1146" y="792"/>
                    </a:cxn>
                    <a:cxn ang="0">
                      <a:pos x="1180" y="784"/>
                    </a:cxn>
                    <a:cxn ang="0">
                      <a:pos x="1155" y="752"/>
                    </a:cxn>
                  </a:cxnLst>
                  <a:rect l="0" t="0" r="r" b="b"/>
                  <a:pathLst>
                    <a:path w="1180" h="1080">
                      <a:moveTo>
                        <a:pt x="1155" y="752"/>
                      </a:moveTo>
                      <a:lnTo>
                        <a:pt x="1121" y="728"/>
                      </a:lnTo>
                      <a:lnTo>
                        <a:pt x="1087" y="712"/>
                      </a:lnTo>
                      <a:lnTo>
                        <a:pt x="1003" y="672"/>
                      </a:lnTo>
                      <a:lnTo>
                        <a:pt x="919" y="632"/>
                      </a:lnTo>
                      <a:lnTo>
                        <a:pt x="935" y="616"/>
                      </a:lnTo>
                      <a:lnTo>
                        <a:pt x="927" y="600"/>
                      </a:lnTo>
                      <a:lnTo>
                        <a:pt x="902" y="584"/>
                      </a:lnTo>
                      <a:lnTo>
                        <a:pt x="868" y="592"/>
                      </a:lnTo>
                      <a:lnTo>
                        <a:pt x="817" y="592"/>
                      </a:lnTo>
                      <a:lnTo>
                        <a:pt x="775" y="568"/>
                      </a:lnTo>
                      <a:lnTo>
                        <a:pt x="733" y="528"/>
                      </a:lnTo>
                      <a:lnTo>
                        <a:pt x="708" y="488"/>
                      </a:lnTo>
                      <a:lnTo>
                        <a:pt x="683" y="448"/>
                      </a:lnTo>
                      <a:lnTo>
                        <a:pt x="641" y="408"/>
                      </a:lnTo>
                      <a:lnTo>
                        <a:pt x="556" y="344"/>
                      </a:lnTo>
                      <a:lnTo>
                        <a:pt x="523" y="296"/>
                      </a:lnTo>
                      <a:lnTo>
                        <a:pt x="523" y="280"/>
                      </a:lnTo>
                      <a:lnTo>
                        <a:pt x="539" y="256"/>
                      </a:lnTo>
                      <a:lnTo>
                        <a:pt x="548" y="240"/>
                      </a:lnTo>
                      <a:lnTo>
                        <a:pt x="539" y="224"/>
                      </a:lnTo>
                      <a:lnTo>
                        <a:pt x="531" y="216"/>
                      </a:lnTo>
                      <a:lnTo>
                        <a:pt x="531" y="200"/>
                      </a:lnTo>
                      <a:lnTo>
                        <a:pt x="556" y="184"/>
                      </a:lnTo>
                      <a:lnTo>
                        <a:pt x="641" y="152"/>
                      </a:lnTo>
                      <a:lnTo>
                        <a:pt x="649" y="144"/>
                      </a:lnTo>
                      <a:lnTo>
                        <a:pt x="641" y="88"/>
                      </a:lnTo>
                      <a:lnTo>
                        <a:pt x="649" y="56"/>
                      </a:lnTo>
                      <a:lnTo>
                        <a:pt x="531" y="24"/>
                      </a:lnTo>
                      <a:lnTo>
                        <a:pt x="514" y="0"/>
                      </a:lnTo>
                      <a:lnTo>
                        <a:pt x="438" y="8"/>
                      </a:lnTo>
                      <a:lnTo>
                        <a:pt x="405" y="40"/>
                      </a:lnTo>
                      <a:lnTo>
                        <a:pt x="371" y="32"/>
                      </a:lnTo>
                      <a:lnTo>
                        <a:pt x="354" y="64"/>
                      </a:lnTo>
                      <a:lnTo>
                        <a:pt x="320" y="64"/>
                      </a:lnTo>
                      <a:lnTo>
                        <a:pt x="295" y="80"/>
                      </a:lnTo>
                      <a:lnTo>
                        <a:pt x="253" y="72"/>
                      </a:lnTo>
                      <a:lnTo>
                        <a:pt x="228" y="152"/>
                      </a:lnTo>
                      <a:lnTo>
                        <a:pt x="160" y="72"/>
                      </a:lnTo>
                      <a:lnTo>
                        <a:pt x="118" y="136"/>
                      </a:lnTo>
                      <a:lnTo>
                        <a:pt x="25" y="144"/>
                      </a:lnTo>
                      <a:lnTo>
                        <a:pt x="42" y="208"/>
                      </a:lnTo>
                      <a:lnTo>
                        <a:pt x="0" y="232"/>
                      </a:lnTo>
                      <a:lnTo>
                        <a:pt x="25" y="272"/>
                      </a:lnTo>
                      <a:lnTo>
                        <a:pt x="17" y="320"/>
                      </a:lnTo>
                      <a:lnTo>
                        <a:pt x="93" y="352"/>
                      </a:lnTo>
                      <a:lnTo>
                        <a:pt x="76" y="392"/>
                      </a:lnTo>
                      <a:lnTo>
                        <a:pt x="93" y="392"/>
                      </a:lnTo>
                      <a:lnTo>
                        <a:pt x="135" y="376"/>
                      </a:lnTo>
                      <a:lnTo>
                        <a:pt x="160" y="344"/>
                      </a:lnTo>
                      <a:lnTo>
                        <a:pt x="177" y="328"/>
                      </a:lnTo>
                      <a:lnTo>
                        <a:pt x="202" y="320"/>
                      </a:lnTo>
                      <a:lnTo>
                        <a:pt x="244" y="336"/>
                      </a:lnTo>
                      <a:lnTo>
                        <a:pt x="261" y="352"/>
                      </a:lnTo>
                      <a:lnTo>
                        <a:pt x="278" y="368"/>
                      </a:lnTo>
                      <a:lnTo>
                        <a:pt x="312" y="368"/>
                      </a:lnTo>
                      <a:lnTo>
                        <a:pt x="329" y="384"/>
                      </a:lnTo>
                      <a:lnTo>
                        <a:pt x="337" y="424"/>
                      </a:lnTo>
                      <a:lnTo>
                        <a:pt x="362" y="472"/>
                      </a:lnTo>
                      <a:lnTo>
                        <a:pt x="371" y="496"/>
                      </a:lnTo>
                      <a:lnTo>
                        <a:pt x="396" y="512"/>
                      </a:lnTo>
                      <a:lnTo>
                        <a:pt x="430" y="552"/>
                      </a:lnTo>
                      <a:lnTo>
                        <a:pt x="472" y="576"/>
                      </a:lnTo>
                      <a:lnTo>
                        <a:pt x="497" y="592"/>
                      </a:lnTo>
                      <a:lnTo>
                        <a:pt x="514" y="608"/>
                      </a:lnTo>
                      <a:lnTo>
                        <a:pt x="607" y="680"/>
                      </a:lnTo>
                      <a:lnTo>
                        <a:pt x="624" y="696"/>
                      </a:lnTo>
                      <a:lnTo>
                        <a:pt x="649" y="688"/>
                      </a:lnTo>
                      <a:lnTo>
                        <a:pt x="708" y="712"/>
                      </a:lnTo>
                      <a:lnTo>
                        <a:pt x="742" y="744"/>
                      </a:lnTo>
                      <a:lnTo>
                        <a:pt x="767" y="744"/>
                      </a:lnTo>
                      <a:lnTo>
                        <a:pt x="775" y="752"/>
                      </a:lnTo>
                      <a:lnTo>
                        <a:pt x="775" y="768"/>
                      </a:lnTo>
                      <a:lnTo>
                        <a:pt x="809" y="768"/>
                      </a:lnTo>
                      <a:lnTo>
                        <a:pt x="826" y="800"/>
                      </a:lnTo>
                      <a:lnTo>
                        <a:pt x="851" y="824"/>
                      </a:lnTo>
                      <a:lnTo>
                        <a:pt x="893" y="840"/>
                      </a:lnTo>
                      <a:lnTo>
                        <a:pt x="927" y="856"/>
                      </a:lnTo>
                      <a:lnTo>
                        <a:pt x="944" y="904"/>
                      </a:lnTo>
                      <a:lnTo>
                        <a:pt x="978" y="984"/>
                      </a:lnTo>
                      <a:lnTo>
                        <a:pt x="952" y="984"/>
                      </a:lnTo>
                      <a:lnTo>
                        <a:pt x="935" y="1000"/>
                      </a:lnTo>
                      <a:lnTo>
                        <a:pt x="935" y="1016"/>
                      </a:lnTo>
                      <a:lnTo>
                        <a:pt x="927" y="1040"/>
                      </a:lnTo>
                      <a:lnTo>
                        <a:pt x="919" y="1056"/>
                      </a:lnTo>
                      <a:lnTo>
                        <a:pt x="935" y="1072"/>
                      </a:lnTo>
                      <a:lnTo>
                        <a:pt x="952" y="1080"/>
                      </a:lnTo>
                      <a:lnTo>
                        <a:pt x="978" y="1072"/>
                      </a:lnTo>
                      <a:lnTo>
                        <a:pt x="994" y="1040"/>
                      </a:lnTo>
                      <a:lnTo>
                        <a:pt x="1011" y="1000"/>
                      </a:lnTo>
                      <a:lnTo>
                        <a:pt x="1028" y="960"/>
                      </a:lnTo>
                      <a:lnTo>
                        <a:pt x="1070" y="952"/>
                      </a:lnTo>
                      <a:lnTo>
                        <a:pt x="1070" y="904"/>
                      </a:lnTo>
                      <a:lnTo>
                        <a:pt x="1053" y="888"/>
                      </a:lnTo>
                      <a:lnTo>
                        <a:pt x="1028" y="880"/>
                      </a:lnTo>
                      <a:lnTo>
                        <a:pt x="1003" y="864"/>
                      </a:lnTo>
                      <a:lnTo>
                        <a:pt x="994" y="848"/>
                      </a:lnTo>
                      <a:lnTo>
                        <a:pt x="1011" y="800"/>
                      </a:lnTo>
                      <a:lnTo>
                        <a:pt x="1028" y="776"/>
                      </a:lnTo>
                      <a:lnTo>
                        <a:pt x="1045" y="768"/>
                      </a:lnTo>
                      <a:lnTo>
                        <a:pt x="1104" y="776"/>
                      </a:lnTo>
                      <a:lnTo>
                        <a:pt x="1146" y="792"/>
                      </a:lnTo>
                      <a:lnTo>
                        <a:pt x="1180" y="824"/>
                      </a:lnTo>
                      <a:lnTo>
                        <a:pt x="1180" y="784"/>
                      </a:lnTo>
                      <a:lnTo>
                        <a:pt x="1155" y="752"/>
                      </a:lnTo>
                      <a:lnTo>
                        <a:pt x="1155" y="752"/>
                      </a:lnTo>
                      <a:close/>
                    </a:path>
                  </a:pathLst>
                </a:custGeom>
                <a:noFill/>
                <a:ln w="12700">
                  <a:solidFill>
                    <a:srgbClr val="000000"/>
                  </a:solidFill>
                  <a:prstDash val="solid"/>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33" name="Freeform 1157"/>
                <p:cNvSpPr>
                  <a:spLocks/>
                </p:cNvSpPr>
                <p:nvPr/>
              </p:nvSpPr>
              <p:spPr bwMode="auto">
                <a:xfrm>
                  <a:off x="4624388" y="3962400"/>
                  <a:ext cx="1819275" cy="1727200"/>
                </a:xfrm>
                <a:custGeom>
                  <a:avLst/>
                  <a:gdLst/>
                  <a:ahLst/>
                  <a:cxnLst>
                    <a:cxn ang="0">
                      <a:pos x="969" y="600"/>
                    </a:cxn>
                    <a:cxn ang="0">
                      <a:pos x="944" y="584"/>
                    </a:cxn>
                    <a:cxn ang="0">
                      <a:pos x="986" y="520"/>
                    </a:cxn>
                    <a:cxn ang="0">
                      <a:pos x="1019" y="472"/>
                    </a:cxn>
                    <a:cxn ang="0">
                      <a:pos x="1087" y="448"/>
                    </a:cxn>
                    <a:cxn ang="0">
                      <a:pos x="1112" y="320"/>
                    </a:cxn>
                    <a:cxn ang="0">
                      <a:pos x="1095" y="272"/>
                    </a:cxn>
                    <a:cxn ang="0">
                      <a:pos x="1011" y="248"/>
                    </a:cxn>
                    <a:cxn ang="0">
                      <a:pos x="927" y="208"/>
                    </a:cxn>
                    <a:cxn ang="0">
                      <a:pos x="851" y="136"/>
                    </a:cxn>
                    <a:cxn ang="0">
                      <a:pos x="809" y="112"/>
                    </a:cxn>
                    <a:cxn ang="0">
                      <a:pos x="767" y="88"/>
                    </a:cxn>
                    <a:cxn ang="0">
                      <a:pos x="708" y="48"/>
                    </a:cxn>
                    <a:cxn ang="0">
                      <a:pos x="666" y="0"/>
                    </a:cxn>
                    <a:cxn ang="0">
                      <a:pos x="598" y="24"/>
                    </a:cxn>
                    <a:cxn ang="0">
                      <a:pos x="564" y="104"/>
                    </a:cxn>
                    <a:cxn ang="0">
                      <a:pos x="489" y="136"/>
                    </a:cxn>
                    <a:cxn ang="0">
                      <a:pos x="455" y="168"/>
                    </a:cxn>
                    <a:cxn ang="0">
                      <a:pos x="413" y="184"/>
                    </a:cxn>
                    <a:cxn ang="0">
                      <a:pos x="345" y="160"/>
                    </a:cxn>
                    <a:cxn ang="0">
                      <a:pos x="269" y="144"/>
                    </a:cxn>
                    <a:cxn ang="0">
                      <a:pos x="303" y="256"/>
                    </a:cxn>
                    <a:cxn ang="0">
                      <a:pos x="211" y="240"/>
                    </a:cxn>
                    <a:cxn ang="0">
                      <a:pos x="177" y="232"/>
                    </a:cxn>
                    <a:cxn ang="0">
                      <a:pos x="126" y="208"/>
                    </a:cxn>
                    <a:cxn ang="0">
                      <a:pos x="84" y="216"/>
                    </a:cxn>
                    <a:cxn ang="0">
                      <a:pos x="8" y="232"/>
                    </a:cxn>
                    <a:cxn ang="0">
                      <a:pos x="8" y="248"/>
                    </a:cxn>
                    <a:cxn ang="0">
                      <a:pos x="25" y="272"/>
                    </a:cxn>
                    <a:cxn ang="0">
                      <a:pos x="17" y="288"/>
                    </a:cxn>
                    <a:cxn ang="0">
                      <a:pos x="42" y="312"/>
                    </a:cxn>
                    <a:cxn ang="0">
                      <a:pos x="109" y="328"/>
                    </a:cxn>
                    <a:cxn ang="0">
                      <a:pos x="160" y="368"/>
                    </a:cxn>
                    <a:cxn ang="0">
                      <a:pos x="194" y="400"/>
                    </a:cxn>
                    <a:cxn ang="0">
                      <a:pos x="211" y="448"/>
                    </a:cxn>
                    <a:cxn ang="0">
                      <a:pos x="269" y="536"/>
                    </a:cxn>
                    <a:cxn ang="0">
                      <a:pos x="278" y="584"/>
                    </a:cxn>
                    <a:cxn ang="0">
                      <a:pos x="295" y="640"/>
                    </a:cxn>
                    <a:cxn ang="0">
                      <a:pos x="236" y="776"/>
                    </a:cxn>
                    <a:cxn ang="0">
                      <a:pos x="177" y="872"/>
                    </a:cxn>
                    <a:cxn ang="0">
                      <a:pos x="160" y="888"/>
                    </a:cxn>
                    <a:cxn ang="0">
                      <a:pos x="244" y="960"/>
                    </a:cxn>
                    <a:cxn ang="0">
                      <a:pos x="320" y="992"/>
                    </a:cxn>
                    <a:cxn ang="0">
                      <a:pos x="396" y="1024"/>
                    </a:cxn>
                    <a:cxn ang="0">
                      <a:pos x="522" y="1056"/>
                    </a:cxn>
                    <a:cxn ang="0">
                      <a:pos x="607" y="1088"/>
                    </a:cxn>
                    <a:cxn ang="0">
                      <a:pos x="632" y="1080"/>
                    </a:cxn>
                    <a:cxn ang="0">
                      <a:pos x="623" y="1032"/>
                    </a:cxn>
                    <a:cxn ang="0">
                      <a:pos x="649" y="968"/>
                    </a:cxn>
                    <a:cxn ang="0">
                      <a:pos x="716" y="928"/>
                    </a:cxn>
                    <a:cxn ang="0">
                      <a:pos x="842" y="952"/>
                    </a:cxn>
                    <a:cxn ang="0">
                      <a:pos x="910" y="984"/>
                    </a:cxn>
                    <a:cxn ang="0">
                      <a:pos x="960" y="976"/>
                    </a:cxn>
                    <a:cxn ang="0">
                      <a:pos x="977" y="960"/>
                    </a:cxn>
                    <a:cxn ang="0">
                      <a:pos x="1070" y="904"/>
                    </a:cxn>
                    <a:cxn ang="0">
                      <a:pos x="1011" y="832"/>
                    </a:cxn>
                    <a:cxn ang="0">
                      <a:pos x="994" y="744"/>
                    </a:cxn>
                    <a:cxn ang="0">
                      <a:pos x="1019" y="656"/>
                    </a:cxn>
                    <a:cxn ang="0">
                      <a:pos x="1019" y="632"/>
                    </a:cxn>
                  </a:cxnLst>
                  <a:rect l="0" t="0" r="r" b="b"/>
                  <a:pathLst>
                    <a:path w="1146" h="1088">
                      <a:moveTo>
                        <a:pt x="1011" y="616"/>
                      </a:moveTo>
                      <a:lnTo>
                        <a:pt x="969" y="600"/>
                      </a:lnTo>
                      <a:lnTo>
                        <a:pt x="935" y="616"/>
                      </a:lnTo>
                      <a:lnTo>
                        <a:pt x="944" y="584"/>
                      </a:lnTo>
                      <a:lnTo>
                        <a:pt x="977" y="544"/>
                      </a:lnTo>
                      <a:lnTo>
                        <a:pt x="986" y="520"/>
                      </a:lnTo>
                      <a:lnTo>
                        <a:pt x="1011" y="504"/>
                      </a:lnTo>
                      <a:lnTo>
                        <a:pt x="1019" y="472"/>
                      </a:lnTo>
                      <a:lnTo>
                        <a:pt x="1053" y="464"/>
                      </a:lnTo>
                      <a:lnTo>
                        <a:pt x="1087" y="448"/>
                      </a:lnTo>
                      <a:lnTo>
                        <a:pt x="1104" y="360"/>
                      </a:lnTo>
                      <a:lnTo>
                        <a:pt x="1112" y="320"/>
                      </a:lnTo>
                      <a:lnTo>
                        <a:pt x="1146" y="288"/>
                      </a:lnTo>
                      <a:lnTo>
                        <a:pt x="1095" y="272"/>
                      </a:lnTo>
                      <a:lnTo>
                        <a:pt x="1036" y="256"/>
                      </a:lnTo>
                      <a:lnTo>
                        <a:pt x="1011" y="248"/>
                      </a:lnTo>
                      <a:lnTo>
                        <a:pt x="986" y="216"/>
                      </a:lnTo>
                      <a:lnTo>
                        <a:pt x="927" y="208"/>
                      </a:lnTo>
                      <a:lnTo>
                        <a:pt x="868" y="168"/>
                      </a:lnTo>
                      <a:lnTo>
                        <a:pt x="851" y="136"/>
                      </a:lnTo>
                      <a:lnTo>
                        <a:pt x="809" y="144"/>
                      </a:lnTo>
                      <a:lnTo>
                        <a:pt x="809" y="112"/>
                      </a:lnTo>
                      <a:lnTo>
                        <a:pt x="767" y="96"/>
                      </a:lnTo>
                      <a:lnTo>
                        <a:pt x="767" y="88"/>
                      </a:lnTo>
                      <a:lnTo>
                        <a:pt x="733" y="72"/>
                      </a:lnTo>
                      <a:lnTo>
                        <a:pt x="708" y="48"/>
                      </a:lnTo>
                      <a:lnTo>
                        <a:pt x="682" y="16"/>
                      </a:lnTo>
                      <a:lnTo>
                        <a:pt x="666" y="0"/>
                      </a:lnTo>
                      <a:lnTo>
                        <a:pt x="623" y="8"/>
                      </a:lnTo>
                      <a:lnTo>
                        <a:pt x="598" y="24"/>
                      </a:lnTo>
                      <a:lnTo>
                        <a:pt x="581" y="88"/>
                      </a:lnTo>
                      <a:lnTo>
                        <a:pt x="564" y="104"/>
                      </a:lnTo>
                      <a:lnTo>
                        <a:pt x="539" y="120"/>
                      </a:lnTo>
                      <a:lnTo>
                        <a:pt x="489" y="136"/>
                      </a:lnTo>
                      <a:lnTo>
                        <a:pt x="463" y="144"/>
                      </a:lnTo>
                      <a:lnTo>
                        <a:pt x="455" y="168"/>
                      </a:lnTo>
                      <a:lnTo>
                        <a:pt x="446" y="184"/>
                      </a:lnTo>
                      <a:lnTo>
                        <a:pt x="413" y="184"/>
                      </a:lnTo>
                      <a:lnTo>
                        <a:pt x="362" y="168"/>
                      </a:lnTo>
                      <a:lnTo>
                        <a:pt x="345" y="160"/>
                      </a:lnTo>
                      <a:lnTo>
                        <a:pt x="328" y="144"/>
                      </a:lnTo>
                      <a:lnTo>
                        <a:pt x="269" y="144"/>
                      </a:lnTo>
                      <a:lnTo>
                        <a:pt x="295" y="200"/>
                      </a:lnTo>
                      <a:lnTo>
                        <a:pt x="303" y="256"/>
                      </a:lnTo>
                      <a:lnTo>
                        <a:pt x="253" y="248"/>
                      </a:lnTo>
                      <a:lnTo>
                        <a:pt x="211" y="240"/>
                      </a:lnTo>
                      <a:lnTo>
                        <a:pt x="194" y="248"/>
                      </a:lnTo>
                      <a:lnTo>
                        <a:pt x="177" y="232"/>
                      </a:lnTo>
                      <a:lnTo>
                        <a:pt x="152" y="208"/>
                      </a:lnTo>
                      <a:lnTo>
                        <a:pt x="126" y="208"/>
                      </a:lnTo>
                      <a:lnTo>
                        <a:pt x="109" y="216"/>
                      </a:lnTo>
                      <a:lnTo>
                        <a:pt x="84" y="216"/>
                      </a:lnTo>
                      <a:lnTo>
                        <a:pt x="34" y="216"/>
                      </a:lnTo>
                      <a:lnTo>
                        <a:pt x="8" y="232"/>
                      </a:lnTo>
                      <a:lnTo>
                        <a:pt x="0" y="240"/>
                      </a:lnTo>
                      <a:lnTo>
                        <a:pt x="8" y="248"/>
                      </a:lnTo>
                      <a:lnTo>
                        <a:pt x="50" y="272"/>
                      </a:lnTo>
                      <a:lnTo>
                        <a:pt x="25" y="272"/>
                      </a:lnTo>
                      <a:lnTo>
                        <a:pt x="17" y="280"/>
                      </a:lnTo>
                      <a:lnTo>
                        <a:pt x="17" y="288"/>
                      </a:lnTo>
                      <a:lnTo>
                        <a:pt x="25" y="304"/>
                      </a:lnTo>
                      <a:lnTo>
                        <a:pt x="42" y="312"/>
                      </a:lnTo>
                      <a:lnTo>
                        <a:pt x="76" y="320"/>
                      </a:lnTo>
                      <a:lnTo>
                        <a:pt x="109" y="328"/>
                      </a:lnTo>
                      <a:lnTo>
                        <a:pt x="135" y="352"/>
                      </a:lnTo>
                      <a:lnTo>
                        <a:pt x="160" y="368"/>
                      </a:lnTo>
                      <a:lnTo>
                        <a:pt x="185" y="376"/>
                      </a:lnTo>
                      <a:lnTo>
                        <a:pt x="194" y="400"/>
                      </a:lnTo>
                      <a:lnTo>
                        <a:pt x="219" y="424"/>
                      </a:lnTo>
                      <a:lnTo>
                        <a:pt x="211" y="448"/>
                      </a:lnTo>
                      <a:lnTo>
                        <a:pt x="244" y="512"/>
                      </a:lnTo>
                      <a:lnTo>
                        <a:pt x="269" y="536"/>
                      </a:lnTo>
                      <a:lnTo>
                        <a:pt x="286" y="560"/>
                      </a:lnTo>
                      <a:lnTo>
                        <a:pt x="278" y="584"/>
                      </a:lnTo>
                      <a:lnTo>
                        <a:pt x="253" y="592"/>
                      </a:lnTo>
                      <a:lnTo>
                        <a:pt x="295" y="640"/>
                      </a:lnTo>
                      <a:lnTo>
                        <a:pt x="269" y="632"/>
                      </a:lnTo>
                      <a:lnTo>
                        <a:pt x="236" y="776"/>
                      </a:lnTo>
                      <a:lnTo>
                        <a:pt x="202" y="848"/>
                      </a:lnTo>
                      <a:lnTo>
                        <a:pt x="177" y="872"/>
                      </a:lnTo>
                      <a:lnTo>
                        <a:pt x="143" y="880"/>
                      </a:lnTo>
                      <a:lnTo>
                        <a:pt x="160" y="888"/>
                      </a:lnTo>
                      <a:lnTo>
                        <a:pt x="211" y="928"/>
                      </a:lnTo>
                      <a:lnTo>
                        <a:pt x="244" y="960"/>
                      </a:lnTo>
                      <a:lnTo>
                        <a:pt x="278" y="968"/>
                      </a:lnTo>
                      <a:lnTo>
                        <a:pt x="320" y="992"/>
                      </a:lnTo>
                      <a:lnTo>
                        <a:pt x="337" y="1016"/>
                      </a:lnTo>
                      <a:lnTo>
                        <a:pt x="396" y="1024"/>
                      </a:lnTo>
                      <a:lnTo>
                        <a:pt x="463" y="1032"/>
                      </a:lnTo>
                      <a:lnTo>
                        <a:pt x="522" y="1056"/>
                      </a:lnTo>
                      <a:lnTo>
                        <a:pt x="581" y="1072"/>
                      </a:lnTo>
                      <a:lnTo>
                        <a:pt x="607" y="1088"/>
                      </a:lnTo>
                      <a:lnTo>
                        <a:pt x="632" y="1080"/>
                      </a:lnTo>
                      <a:lnTo>
                        <a:pt x="632" y="1080"/>
                      </a:lnTo>
                      <a:lnTo>
                        <a:pt x="640" y="1064"/>
                      </a:lnTo>
                      <a:lnTo>
                        <a:pt x="623" y="1032"/>
                      </a:lnTo>
                      <a:lnTo>
                        <a:pt x="632" y="992"/>
                      </a:lnTo>
                      <a:lnTo>
                        <a:pt x="649" y="968"/>
                      </a:lnTo>
                      <a:lnTo>
                        <a:pt x="682" y="944"/>
                      </a:lnTo>
                      <a:lnTo>
                        <a:pt x="716" y="928"/>
                      </a:lnTo>
                      <a:lnTo>
                        <a:pt x="750" y="928"/>
                      </a:lnTo>
                      <a:lnTo>
                        <a:pt x="842" y="952"/>
                      </a:lnTo>
                      <a:lnTo>
                        <a:pt x="876" y="968"/>
                      </a:lnTo>
                      <a:lnTo>
                        <a:pt x="910" y="984"/>
                      </a:lnTo>
                      <a:lnTo>
                        <a:pt x="944" y="984"/>
                      </a:lnTo>
                      <a:lnTo>
                        <a:pt x="960" y="976"/>
                      </a:lnTo>
                      <a:lnTo>
                        <a:pt x="969" y="968"/>
                      </a:lnTo>
                      <a:lnTo>
                        <a:pt x="977" y="960"/>
                      </a:lnTo>
                      <a:lnTo>
                        <a:pt x="1019" y="928"/>
                      </a:lnTo>
                      <a:lnTo>
                        <a:pt x="1070" y="904"/>
                      </a:lnTo>
                      <a:lnTo>
                        <a:pt x="1087" y="864"/>
                      </a:lnTo>
                      <a:lnTo>
                        <a:pt x="1011" y="832"/>
                      </a:lnTo>
                      <a:lnTo>
                        <a:pt x="1019" y="784"/>
                      </a:lnTo>
                      <a:lnTo>
                        <a:pt x="994" y="744"/>
                      </a:lnTo>
                      <a:lnTo>
                        <a:pt x="1036" y="720"/>
                      </a:lnTo>
                      <a:lnTo>
                        <a:pt x="1019" y="656"/>
                      </a:lnTo>
                      <a:lnTo>
                        <a:pt x="1036" y="656"/>
                      </a:lnTo>
                      <a:lnTo>
                        <a:pt x="1019" y="632"/>
                      </a:lnTo>
                      <a:lnTo>
                        <a:pt x="1011" y="616"/>
                      </a:lnTo>
                      <a:close/>
                    </a:path>
                  </a:pathLst>
                </a:custGeom>
                <a:noFill/>
                <a:ln w="12700">
                  <a:solidFill>
                    <a:srgbClr val="000000"/>
                  </a:solidFill>
                  <a:prstDash val="solid"/>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34" name="Freeform 1158"/>
                <p:cNvSpPr>
                  <a:spLocks/>
                </p:cNvSpPr>
                <p:nvPr/>
              </p:nvSpPr>
              <p:spPr bwMode="auto">
                <a:xfrm>
                  <a:off x="5681663" y="3924300"/>
                  <a:ext cx="520700" cy="368300"/>
                </a:xfrm>
                <a:custGeom>
                  <a:avLst/>
                  <a:gdLst/>
                  <a:ahLst/>
                  <a:cxnLst>
                    <a:cxn ang="0">
                      <a:pos x="278" y="184"/>
                    </a:cxn>
                    <a:cxn ang="0">
                      <a:pos x="286" y="168"/>
                    </a:cxn>
                    <a:cxn ang="0">
                      <a:pos x="311" y="160"/>
                    </a:cxn>
                    <a:cxn ang="0">
                      <a:pos x="328" y="144"/>
                    </a:cxn>
                    <a:cxn ang="0">
                      <a:pos x="328" y="112"/>
                    </a:cxn>
                    <a:cxn ang="0">
                      <a:pos x="303" y="88"/>
                    </a:cxn>
                    <a:cxn ang="0">
                      <a:pos x="269" y="72"/>
                    </a:cxn>
                    <a:cxn ang="0">
                      <a:pos x="278" y="48"/>
                    </a:cxn>
                    <a:cxn ang="0">
                      <a:pos x="261" y="24"/>
                    </a:cxn>
                    <a:cxn ang="0">
                      <a:pos x="219" y="16"/>
                    </a:cxn>
                    <a:cxn ang="0">
                      <a:pos x="168" y="8"/>
                    </a:cxn>
                    <a:cxn ang="0">
                      <a:pos x="134" y="24"/>
                    </a:cxn>
                    <a:cxn ang="0">
                      <a:pos x="101" y="16"/>
                    </a:cxn>
                    <a:cxn ang="0">
                      <a:pos x="75" y="0"/>
                    </a:cxn>
                    <a:cxn ang="0">
                      <a:pos x="42" y="16"/>
                    </a:cxn>
                    <a:cxn ang="0">
                      <a:pos x="0" y="24"/>
                    </a:cxn>
                    <a:cxn ang="0">
                      <a:pos x="16" y="40"/>
                    </a:cxn>
                    <a:cxn ang="0">
                      <a:pos x="42" y="72"/>
                    </a:cxn>
                    <a:cxn ang="0">
                      <a:pos x="67" y="96"/>
                    </a:cxn>
                    <a:cxn ang="0">
                      <a:pos x="101" y="112"/>
                    </a:cxn>
                    <a:cxn ang="0">
                      <a:pos x="101" y="120"/>
                    </a:cxn>
                    <a:cxn ang="0">
                      <a:pos x="143" y="136"/>
                    </a:cxn>
                    <a:cxn ang="0">
                      <a:pos x="143" y="168"/>
                    </a:cxn>
                    <a:cxn ang="0">
                      <a:pos x="185" y="160"/>
                    </a:cxn>
                    <a:cxn ang="0">
                      <a:pos x="202" y="192"/>
                    </a:cxn>
                    <a:cxn ang="0">
                      <a:pos x="261" y="232"/>
                    </a:cxn>
                    <a:cxn ang="0">
                      <a:pos x="278" y="232"/>
                    </a:cxn>
                    <a:cxn ang="0">
                      <a:pos x="278" y="208"/>
                    </a:cxn>
                    <a:cxn ang="0">
                      <a:pos x="278" y="184"/>
                    </a:cxn>
                  </a:cxnLst>
                  <a:rect l="0" t="0" r="r" b="b"/>
                  <a:pathLst>
                    <a:path w="328" h="232">
                      <a:moveTo>
                        <a:pt x="278" y="184"/>
                      </a:moveTo>
                      <a:lnTo>
                        <a:pt x="286" y="168"/>
                      </a:lnTo>
                      <a:lnTo>
                        <a:pt x="311" y="160"/>
                      </a:lnTo>
                      <a:lnTo>
                        <a:pt x="328" y="144"/>
                      </a:lnTo>
                      <a:lnTo>
                        <a:pt x="328" y="112"/>
                      </a:lnTo>
                      <a:lnTo>
                        <a:pt x="303" y="88"/>
                      </a:lnTo>
                      <a:lnTo>
                        <a:pt x="269" y="72"/>
                      </a:lnTo>
                      <a:lnTo>
                        <a:pt x="278" y="48"/>
                      </a:lnTo>
                      <a:lnTo>
                        <a:pt x="261" y="24"/>
                      </a:lnTo>
                      <a:lnTo>
                        <a:pt x="219" y="16"/>
                      </a:lnTo>
                      <a:lnTo>
                        <a:pt x="168" y="8"/>
                      </a:lnTo>
                      <a:lnTo>
                        <a:pt x="134" y="24"/>
                      </a:lnTo>
                      <a:lnTo>
                        <a:pt x="101" y="16"/>
                      </a:lnTo>
                      <a:lnTo>
                        <a:pt x="75" y="0"/>
                      </a:lnTo>
                      <a:lnTo>
                        <a:pt x="42" y="16"/>
                      </a:lnTo>
                      <a:lnTo>
                        <a:pt x="0" y="24"/>
                      </a:lnTo>
                      <a:lnTo>
                        <a:pt x="16" y="40"/>
                      </a:lnTo>
                      <a:lnTo>
                        <a:pt x="42" y="72"/>
                      </a:lnTo>
                      <a:lnTo>
                        <a:pt x="67" y="96"/>
                      </a:lnTo>
                      <a:lnTo>
                        <a:pt x="101" y="112"/>
                      </a:lnTo>
                      <a:lnTo>
                        <a:pt x="101" y="120"/>
                      </a:lnTo>
                      <a:lnTo>
                        <a:pt x="143" y="136"/>
                      </a:lnTo>
                      <a:lnTo>
                        <a:pt x="143" y="168"/>
                      </a:lnTo>
                      <a:lnTo>
                        <a:pt x="185" y="160"/>
                      </a:lnTo>
                      <a:lnTo>
                        <a:pt x="202" y="192"/>
                      </a:lnTo>
                      <a:lnTo>
                        <a:pt x="261" y="232"/>
                      </a:lnTo>
                      <a:lnTo>
                        <a:pt x="278" y="232"/>
                      </a:lnTo>
                      <a:lnTo>
                        <a:pt x="278" y="208"/>
                      </a:lnTo>
                      <a:lnTo>
                        <a:pt x="278" y="184"/>
                      </a:lnTo>
                      <a:close/>
                    </a:path>
                  </a:pathLst>
                </a:custGeom>
                <a:solidFill>
                  <a:srgbClr val="FF0000"/>
                </a:solidFill>
                <a:ln w="12700">
                  <a:solidFill>
                    <a:srgbClr val="000000"/>
                  </a:solidFill>
                  <a:prstDash val="solid"/>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35" name="Freeform 1159"/>
                <p:cNvSpPr>
                  <a:spLocks/>
                </p:cNvSpPr>
                <p:nvPr/>
              </p:nvSpPr>
              <p:spPr bwMode="auto">
                <a:xfrm>
                  <a:off x="6122988" y="4178300"/>
                  <a:ext cx="93662" cy="127000"/>
                </a:xfrm>
                <a:custGeom>
                  <a:avLst/>
                  <a:gdLst/>
                  <a:ahLst/>
                  <a:cxnLst>
                    <a:cxn ang="0">
                      <a:pos x="25" y="24"/>
                    </a:cxn>
                    <a:cxn ang="0">
                      <a:pos x="25" y="0"/>
                    </a:cxn>
                    <a:cxn ang="0">
                      <a:pos x="8" y="8"/>
                    </a:cxn>
                    <a:cxn ang="0">
                      <a:pos x="0" y="24"/>
                    </a:cxn>
                    <a:cxn ang="0">
                      <a:pos x="0" y="48"/>
                    </a:cxn>
                    <a:cxn ang="0">
                      <a:pos x="0" y="72"/>
                    </a:cxn>
                    <a:cxn ang="0">
                      <a:pos x="42" y="80"/>
                    </a:cxn>
                    <a:cxn ang="0">
                      <a:pos x="59" y="48"/>
                    </a:cxn>
                    <a:cxn ang="0">
                      <a:pos x="25" y="24"/>
                    </a:cxn>
                  </a:cxnLst>
                  <a:rect l="0" t="0" r="r" b="b"/>
                  <a:pathLst>
                    <a:path w="59" h="80">
                      <a:moveTo>
                        <a:pt x="25" y="24"/>
                      </a:moveTo>
                      <a:lnTo>
                        <a:pt x="25" y="0"/>
                      </a:lnTo>
                      <a:lnTo>
                        <a:pt x="8" y="8"/>
                      </a:lnTo>
                      <a:lnTo>
                        <a:pt x="0" y="24"/>
                      </a:lnTo>
                      <a:lnTo>
                        <a:pt x="0" y="48"/>
                      </a:lnTo>
                      <a:lnTo>
                        <a:pt x="0" y="72"/>
                      </a:lnTo>
                      <a:lnTo>
                        <a:pt x="42" y="80"/>
                      </a:lnTo>
                      <a:lnTo>
                        <a:pt x="59" y="48"/>
                      </a:lnTo>
                      <a:lnTo>
                        <a:pt x="25" y="24"/>
                      </a:lnTo>
                      <a:close/>
                    </a:path>
                  </a:pathLst>
                </a:custGeom>
                <a:solidFill>
                  <a:srgbClr val="FFFF00"/>
                </a:solidFill>
                <a:ln w="9525">
                  <a:noFill/>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36" name="Freeform 1160"/>
                <p:cNvSpPr>
                  <a:spLocks/>
                </p:cNvSpPr>
                <p:nvPr/>
              </p:nvSpPr>
              <p:spPr bwMode="auto">
                <a:xfrm>
                  <a:off x="5800725" y="3543300"/>
                  <a:ext cx="534988" cy="508000"/>
                </a:xfrm>
                <a:custGeom>
                  <a:avLst/>
                  <a:gdLst/>
                  <a:ahLst/>
                  <a:cxnLst>
                    <a:cxn ang="0">
                      <a:pos x="236" y="280"/>
                    </a:cxn>
                    <a:cxn ang="0">
                      <a:pos x="236" y="232"/>
                    </a:cxn>
                    <a:cxn ang="0">
                      <a:pos x="236" y="200"/>
                    </a:cxn>
                    <a:cxn ang="0">
                      <a:pos x="287" y="192"/>
                    </a:cxn>
                    <a:cxn ang="0">
                      <a:pos x="287" y="168"/>
                    </a:cxn>
                    <a:cxn ang="0">
                      <a:pos x="312" y="160"/>
                    </a:cxn>
                    <a:cxn ang="0">
                      <a:pos x="321" y="128"/>
                    </a:cxn>
                    <a:cxn ang="0">
                      <a:pos x="295" y="104"/>
                    </a:cxn>
                    <a:cxn ang="0">
                      <a:pos x="321" y="96"/>
                    </a:cxn>
                    <a:cxn ang="0">
                      <a:pos x="337" y="56"/>
                    </a:cxn>
                    <a:cxn ang="0">
                      <a:pos x="329" y="16"/>
                    </a:cxn>
                    <a:cxn ang="0">
                      <a:pos x="321" y="16"/>
                    </a:cxn>
                    <a:cxn ang="0">
                      <a:pos x="304" y="0"/>
                    </a:cxn>
                    <a:cxn ang="0">
                      <a:pos x="278" y="0"/>
                    </a:cxn>
                    <a:cxn ang="0">
                      <a:pos x="219" y="16"/>
                    </a:cxn>
                    <a:cxn ang="0">
                      <a:pos x="203" y="24"/>
                    </a:cxn>
                    <a:cxn ang="0">
                      <a:pos x="194" y="48"/>
                    </a:cxn>
                    <a:cxn ang="0">
                      <a:pos x="203" y="72"/>
                    </a:cxn>
                    <a:cxn ang="0">
                      <a:pos x="219" y="96"/>
                    </a:cxn>
                    <a:cxn ang="0">
                      <a:pos x="228" y="112"/>
                    </a:cxn>
                    <a:cxn ang="0">
                      <a:pos x="211" y="128"/>
                    </a:cxn>
                    <a:cxn ang="0">
                      <a:pos x="186" y="136"/>
                    </a:cxn>
                    <a:cxn ang="0">
                      <a:pos x="160" y="120"/>
                    </a:cxn>
                    <a:cxn ang="0">
                      <a:pos x="169" y="72"/>
                    </a:cxn>
                    <a:cxn ang="0">
                      <a:pos x="160" y="56"/>
                    </a:cxn>
                    <a:cxn ang="0">
                      <a:pos x="152" y="32"/>
                    </a:cxn>
                    <a:cxn ang="0">
                      <a:pos x="110" y="128"/>
                    </a:cxn>
                    <a:cxn ang="0">
                      <a:pos x="76" y="168"/>
                    </a:cxn>
                    <a:cxn ang="0">
                      <a:pos x="68" y="216"/>
                    </a:cxn>
                    <a:cxn ang="0">
                      <a:pos x="42" y="216"/>
                    </a:cxn>
                    <a:cxn ang="0">
                      <a:pos x="34" y="216"/>
                    </a:cxn>
                    <a:cxn ang="0">
                      <a:pos x="26" y="232"/>
                    </a:cxn>
                    <a:cxn ang="0">
                      <a:pos x="0" y="240"/>
                    </a:cxn>
                    <a:cxn ang="0">
                      <a:pos x="26" y="256"/>
                    </a:cxn>
                    <a:cxn ang="0">
                      <a:pos x="59" y="264"/>
                    </a:cxn>
                    <a:cxn ang="0">
                      <a:pos x="93" y="248"/>
                    </a:cxn>
                    <a:cxn ang="0">
                      <a:pos x="144" y="256"/>
                    </a:cxn>
                    <a:cxn ang="0">
                      <a:pos x="186" y="264"/>
                    </a:cxn>
                    <a:cxn ang="0">
                      <a:pos x="203" y="288"/>
                    </a:cxn>
                    <a:cxn ang="0">
                      <a:pos x="194" y="312"/>
                    </a:cxn>
                    <a:cxn ang="0">
                      <a:pos x="219" y="320"/>
                    </a:cxn>
                    <a:cxn ang="0">
                      <a:pos x="219" y="296"/>
                    </a:cxn>
                    <a:cxn ang="0">
                      <a:pos x="236" y="280"/>
                    </a:cxn>
                  </a:cxnLst>
                  <a:rect l="0" t="0" r="r" b="b"/>
                  <a:pathLst>
                    <a:path w="337" h="320">
                      <a:moveTo>
                        <a:pt x="236" y="280"/>
                      </a:moveTo>
                      <a:lnTo>
                        <a:pt x="236" y="232"/>
                      </a:lnTo>
                      <a:lnTo>
                        <a:pt x="236" y="200"/>
                      </a:lnTo>
                      <a:lnTo>
                        <a:pt x="287" y="192"/>
                      </a:lnTo>
                      <a:lnTo>
                        <a:pt x="287" y="168"/>
                      </a:lnTo>
                      <a:lnTo>
                        <a:pt x="312" y="160"/>
                      </a:lnTo>
                      <a:lnTo>
                        <a:pt x="321" y="128"/>
                      </a:lnTo>
                      <a:lnTo>
                        <a:pt x="295" y="104"/>
                      </a:lnTo>
                      <a:lnTo>
                        <a:pt x="321" y="96"/>
                      </a:lnTo>
                      <a:lnTo>
                        <a:pt x="337" y="56"/>
                      </a:lnTo>
                      <a:lnTo>
                        <a:pt x="329" y="16"/>
                      </a:lnTo>
                      <a:lnTo>
                        <a:pt x="321" y="16"/>
                      </a:lnTo>
                      <a:lnTo>
                        <a:pt x="304" y="0"/>
                      </a:lnTo>
                      <a:lnTo>
                        <a:pt x="278" y="0"/>
                      </a:lnTo>
                      <a:lnTo>
                        <a:pt x="219" y="16"/>
                      </a:lnTo>
                      <a:lnTo>
                        <a:pt x="203" y="24"/>
                      </a:lnTo>
                      <a:lnTo>
                        <a:pt x="194" y="48"/>
                      </a:lnTo>
                      <a:lnTo>
                        <a:pt x="203" y="72"/>
                      </a:lnTo>
                      <a:lnTo>
                        <a:pt x="219" y="96"/>
                      </a:lnTo>
                      <a:lnTo>
                        <a:pt x="228" y="112"/>
                      </a:lnTo>
                      <a:lnTo>
                        <a:pt x="211" y="128"/>
                      </a:lnTo>
                      <a:lnTo>
                        <a:pt x="186" y="136"/>
                      </a:lnTo>
                      <a:lnTo>
                        <a:pt x="160" y="120"/>
                      </a:lnTo>
                      <a:lnTo>
                        <a:pt x="169" y="72"/>
                      </a:lnTo>
                      <a:lnTo>
                        <a:pt x="160" y="56"/>
                      </a:lnTo>
                      <a:lnTo>
                        <a:pt x="152" y="32"/>
                      </a:lnTo>
                      <a:lnTo>
                        <a:pt x="110" y="128"/>
                      </a:lnTo>
                      <a:lnTo>
                        <a:pt x="76" y="168"/>
                      </a:lnTo>
                      <a:lnTo>
                        <a:pt x="68" y="216"/>
                      </a:lnTo>
                      <a:lnTo>
                        <a:pt x="42" y="216"/>
                      </a:lnTo>
                      <a:lnTo>
                        <a:pt x="34" y="216"/>
                      </a:lnTo>
                      <a:lnTo>
                        <a:pt x="26" y="232"/>
                      </a:lnTo>
                      <a:lnTo>
                        <a:pt x="0" y="240"/>
                      </a:lnTo>
                      <a:lnTo>
                        <a:pt x="26" y="256"/>
                      </a:lnTo>
                      <a:lnTo>
                        <a:pt x="59" y="264"/>
                      </a:lnTo>
                      <a:lnTo>
                        <a:pt x="93" y="248"/>
                      </a:lnTo>
                      <a:lnTo>
                        <a:pt x="144" y="256"/>
                      </a:lnTo>
                      <a:lnTo>
                        <a:pt x="186" y="264"/>
                      </a:lnTo>
                      <a:lnTo>
                        <a:pt x="203" y="288"/>
                      </a:lnTo>
                      <a:lnTo>
                        <a:pt x="194" y="312"/>
                      </a:lnTo>
                      <a:lnTo>
                        <a:pt x="219" y="320"/>
                      </a:lnTo>
                      <a:lnTo>
                        <a:pt x="219" y="296"/>
                      </a:lnTo>
                      <a:lnTo>
                        <a:pt x="236" y="280"/>
                      </a:lnTo>
                      <a:close/>
                    </a:path>
                  </a:pathLst>
                </a:custGeom>
                <a:solidFill>
                  <a:srgbClr val="7DFF00"/>
                </a:solidFill>
                <a:ln w="9525">
                  <a:noFill/>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37" name="Freeform 1161"/>
                <p:cNvSpPr>
                  <a:spLocks/>
                </p:cNvSpPr>
                <p:nvPr/>
              </p:nvSpPr>
              <p:spPr bwMode="auto">
                <a:xfrm>
                  <a:off x="6122988" y="4178300"/>
                  <a:ext cx="93662" cy="127000"/>
                </a:xfrm>
                <a:custGeom>
                  <a:avLst/>
                  <a:gdLst/>
                  <a:ahLst/>
                  <a:cxnLst>
                    <a:cxn ang="0">
                      <a:pos x="25" y="24"/>
                    </a:cxn>
                    <a:cxn ang="0">
                      <a:pos x="25" y="0"/>
                    </a:cxn>
                    <a:cxn ang="0">
                      <a:pos x="8" y="8"/>
                    </a:cxn>
                    <a:cxn ang="0">
                      <a:pos x="0" y="24"/>
                    </a:cxn>
                    <a:cxn ang="0">
                      <a:pos x="0" y="48"/>
                    </a:cxn>
                    <a:cxn ang="0">
                      <a:pos x="0" y="72"/>
                    </a:cxn>
                    <a:cxn ang="0">
                      <a:pos x="42" y="80"/>
                    </a:cxn>
                    <a:cxn ang="0">
                      <a:pos x="59" y="48"/>
                    </a:cxn>
                    <a:cxn ang="0">
                      <a:pos x="25" y="24"/>
                    </a:cxn>
                  </a:cxnLst>
                  <a:rect l="0" t="0" r="r" b="b"/>
                  <a:pathLst>
                    <a:path w="59" h="80">
                      <a:moveTo>
                        <a:pt x="25" y="24"/>
                      </a:moveTo>
                      <a:lnTo>
                        <a:pt x="25" y="0"/>
                      </a:lnTo>
                      <a:lnTo>
                        <a:pt x="8" y="8"/>
                      </a:lnTo>
                      <a:lnTo>
                        <a:pt x="0" y="24"/>
                      </a:lnTo>
                      <a:lnTo>
                        <a:pt x="0" y="48"/>
                      </a:lnTo>
                      <a:lnTo>
                        <a:pt x="0" y="72"/>
                      </a:lnTo>
                      <a:lnTo>
                        <a:pt x="42" y="80"/>
                      </a:lnTo>
                      <a:lnTo>
                        <a:pt x="59" y="48"/>
                      </a:lnTo>
                      <a:lnTo>
                        <a:pt x="25" y="24"/>
                      </a:lnTo>
                      <a:close/>
                    </a:path>
                  </a:pathLst>
                </a:custGeom>
                <a:solidFill>
                  <a:schemeClr val="bg1"/>
                </a:solidFill>
                <a:ln w="12700">
                  <a:solidFill>
                    <a:srgbClr val="000000"/>
                  </a:solidFill>
                  <a:prstDash val="solid"/>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38" name="Freeform 1162"/>
                <p:cNvSpPr>
                  <a:spLocks/>
                </p:cNvSpPr>
                <p:nvPr/>
              </p:nvSpPr>
              <p:spPr bwMode="auto">
                <a:xfrm>
                  <a:off x="5800725" y="3543300"/>
                  <a:ext cx="534988" cy="508000"/>
                </a:xfrm>
                <a:custGeom>
                  <a:avLst/>
                  <a:gdLst/>
                  <a:ahLst/>
                  <a:cxnLst>
                    <a:cxn ang="0">
                      <a:pos x="236" y="280"/>
                    </a:cxn>
                    <a:cxn ang="0">
                      <a:pos x="236" y="232"/>
                    </a:cxn>
                    <a:cxn ang="0">
                      <a:pos x="236" y="200"/>
                    </a:cxn>
                    <a:cxn ang="0">
                      <a:pos x="287" y="192"/>
                    </a:cxn>
                    <a:cxn ang="0">
                      <a:pos x="287" y="168"/>
                    </a:cxn>
                    <a:cxn ang="0">
                      <a:pos x="312" y="160"/>
                    </a:cxn>
                    <a:cxn ang="0">
                      <a:pos x="321" y="128"/>
                    </a:cxn>
                    <a:cxn ang="0">
                      <a:pos x="295" y="104"/>
                    </a:cxn>
                    <a:cxn ang="0">
                      <a:pos x="321" y="96"/>
                    </a:cxn>
                    <a:cxn ang="0">
                      <a:pos x="337" y="56"/>
                    </a:cxn>
                    <a:cxn ang="0">
                      <a:pos x="329" y="16"/>
                    </a:cxn>
                    <a:cxn ang="0">
                      <a:pos x="321" y="16"/>
                    </a:cxn>
                    <a:cxn ang="0">
                      <a:pos x="304" y="0"/>
                    </a:cxn>
                    <a:cxn ang="0">
                      <a:pos x="278" y="0"/>
                    </a:cxn>
                    <a:cxn ang="0">
                      <a:pos x="219" y="16"/>
                    </a:cxn>
                    <a:cxn ang="0">
                      <a:pos x="203" y="24"/>
                    </a:cxn>
                    <a:cxn ang="0">
                      <a:pos x="194" y="48"/>
                    </a:cxn>
                    <a:cxn ang="0">
                      <a:pos x="203" y="72"/>
                    </a:cxn>
                    <a:cxn ang="0">
                      <a:pos x="219" y="96"/>
                    </a:cxn>
                    <a:cxn ang="0">
                      <a:pos x="228" y="112"/>
                    </a:cxn>
                    <a:cxn ang="0">
                      <a:pos x="211" y="128"/>
                    </a:cxn>
                    <a:cxn ang="0">
                      <a:pos x="186" y="136"/>
                    </a:cxn>
                    <a:cxn ang="0">
                      <a:pos x="160" y="120"/>
                    </a:cxn>
                    <a:cxn ang="0">
                      <a:pos x="169" y="72"/>
                    </a:cxn>
                    <a:cxn ang="0">
                      <a:pos x="160" y="56"/>
                    </a:cxn>
                    <a:cxn ang="0">
                      <a:pos x="152" y="32"/>
                    </a:cxn>
                    <a:cxn ang="0">
                      <a:pos x="110" y="128"/>
                    </a:cxn>
                    <a:cxn ang="0">
                      <a:pos x="76" y="168"/>
                    </a:cxn>
                    <a:cxn ang="0">
                      <a:pos x="68" y="216"/>
                    </a:cxn>
                    <a:cxn ang="0">
                      <a:pos x="42" y="216"/>
                    </a:cxn>
                    <a:cxn ang="0">
                      <a:pos x="34" y="216"/>
                    </a:cxn>
                    <a:cxn ang="0">
                      <a:pos x="26" y="232"/>
                    </a:cxn>
                    <a:cxn ang="0">
                      <a:pos x="0" y="240"/>
                    </a:cxn>
                    <a:cxn ang="0">
                      <a:pos x="26" y="256"/>
                    </a:cxn>
                    <a:cxn ang="0">
                      <a:pos x="59" y="264"/>
                    </a:cxn>
                    <a:cxn ang="0">
                      <a:pos x="93" y="248"/>
                    </a:cxn>
                    <a:cxn ang="0">
                      <a:pos x="144" y="256"/>
                    </a:cxn>
                    <a:cxn ang="0">
                      <a:pos x="186" y="264"/>
                    </a:cxn>
                    <a:cxn ang="0">
                      <a:pos x="203" y="288"/>
                    </a:cxn>
                    <a:cxn ang="0">
                      <a:pos x="194" y="312"/>
                    </a:cxn>
                    <a:cxn ang="0">
                      <a:pos x="219" y="320"/>
                    </a:cxn>
                    <a:cxn ang="0">
                      <a:pos x="219" y="296"/>
                    </a:cxn>
                    <a:cxn ang="0">
                      <a:pos x="236" y="280"/>
                    </a:cxn>
                  </a:cxnLst>
                  <a:rect l="0" t="0" r="r" b="b"/>
                  <a:pathLst>
                    <a:path w="337" h="320">
                      <a:moveTo>
                        <a:pt x="236" y="280"/>
                      </a:moveTo>
                      <a:lnTo>
                        <a:pt x="236" y="232"/>
                      </a:lnTo>
                      <a:lnTo>
                        <a:pt x="236" y="200"/>
                      </a:lnTo>
                      <a:lnTo>
                        <a:pt x="287" y="192"/>
                      </a:lnTo>
                      <a:lnTo>
                        <a:pt x="287" y="168"/>
                      </a:lnTo>
                      <a:lnTo>
                        <a:pt x="312" y="160"/>
                      </a:lnTo>
                      <a:lnTo>
                        <a:pt x="321" y="128"/>
                      </a:lnTo>
                      <a:lnTo>
                        <a:pt x="295" y="104"/>
                      </a:lnTo>
                      <a:lnTo>
                        <a:pt x="321" y="96"/>
                      </a:lnTo>
                      <a:lnTo>
                        <a:pt x="337" y="56"/>
                      </a:lnTo>
                      <a:lnTo>
                        <a:pt x="329" y="16"/>
                      </a:lnTo>
                      <a:lnTo>
                        <a:pt x="321" y="16"/>
                      </a:lnTo>
                      <a:lnTo>
                        <a:pt x="304" y="0"/>
                      </a:lnTo>
                      <a:lnTo>
                        <a:pt x="278" y="0"/>
                      </a:lnTo>
                      <a:lnTo>
                        <a:pt x="219" y="16"/>
                      </a:lnTo>
                      <a:lnTo>
                        <a:pt x="203" y="24"/>
                      </a:lnTo>
                      <a:lnTo>
                        <a:pt x="194" y="48"/>
                      </a:lnTo>
                      <a:lnTo>
                        <a:pt x="203" y="72"/>
                      </a:lnTo>
                      <a:lnTo>
                        <a:pt x="219" y="96"/>
                      </a:lnTo>
                      <a:lnTo>
                        <a:pt x="228" y="112"/>
                      </a:lnTo>
                      <a:lnTo>
                        <a:pt x="211" y="128"/>
                      </a:lnTo>
                      <a:lnTo>
                        <a:pt x="186" y="136"/>
                      </a:lnTo>
                      <a:lnTo>
                        <a:pt x="160" y="120"/>
                      </a:lnTo>
                      <a:lnTo>
                        <a:pt x="169" y="72"/>
                      </a:lnTo>
                      <a:lnTo>
                        <a:pt x="160" y="56"/>
                      </a:lnTo>
                      <a:lnTo>
                        <a:pt x="152" y="32"/>
                      </a:lnTo>
                      <a:lnTo>
                        <a:pt x="110" y="128"/>
                      </a:lnTo>
                      <a:lnTo>
                        <a:pt x="76" y="168"/>
                      </a:lnTo>
                      <a:lnTo>
                        <a:pt x="68" y="216"/>
                      </a:lnTo>
                      <a:lnTo>
                        <a:pt x="42" y="216"/>
                      </a:lnTo>
                      <a:lnTo>
                        <a:pt x="34" y="216"/>
                      </a:lnTo>
                      <a:lnTo>
                        <a:pt x="26" y="232"/>
                      </a:lnTo>
                      <a:lnTo>
                        <a:pt x="0" y="240"/>
                      </a:lnTo>
                      <a:lnTo>
                        <a:pt x="26" y="256"/>
                      </a:lnTo>
                      <a:lnTo>
                        <a:pt x="59" y="264"/>
                      </a:lnTo>
                      <a:lnTo>
                        <a:pt x="93" y="248"/>
                      </a:lnTo>
                      <a:lnTo>
                        <a:pt x="144" y="256"/>
                      </a:lnTo>
                      <a:lnTo>
                        <a:pt x="186" y="264"/>
                      </a:lnTo>
                      <a:lnTo>
                        <a:pt x="203" y="288"/>
                      </a:lnTo>
                      <a:lnTo>
                        <a:pt x="194" y="312"/>
                      </a:lnTo>
                      <a:lnTo>
                        <a:pt x="219" y="320"/>
                      </a:lnTo>
                      <a:lnTo>
                        <a:pt x="219" y="296"/>
                      </a:lnTo>
                      <a:lnTo>
                        <a:pt x="236" y="280"/>
                      </a:lnTo>
                      <a:close/>
                    </a:path>
                  </a:pathLst>
                </a:custGeom>
                <a:solidFill>
                  <a:srgbClr val="FF0000"/>
                </a:solidFill>
                <a:ln w="12700">
                  <a:solidFill>
                    <a:srgbClr val="000000"/>
                  </a:solidFill>
                  <a:prstDash val="solid"/>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39" name="Freeform 1163"/>
                <p:cNvSpPr>
                  <a:spLocks/>
                </p:cNvSpPr>
                <p:nvPr/>
              </p:nvSpPr>
              <p:spPr bwMode="auto">
                <a:xfrm>
                  <a:off x="6456363" y="2768600"/>
                  <a:ext cx="334962" cy="546100"/>
                </a:xfrm>
                <a:custGeom>
                  <a:avLst/>
                  <a:gdLst/>
                  <a:ahLst/>
                  <a:cxnLst>
                    <a:cxn ang="0">
                      <a:pos x="143" y="344"/>
                    </a:cxn>
                    <a:cxn ang="0">
                      <a:pos x="118" y="312"/>
                    </a:cxn>
                    <a:cxn ang="0">
                      <a:pos x="143" y="312"/>
                    </a:cxn>
                    <a:cxn ang="0">
                      <a:pos x="127" y="280"/>
                    </a:cxn>
                    <a:cxn ang="0">
                      <a:pos x="127" y="248"/>
                    </a:cxn>
                    <a:cxn ang="0">
                      <a:pos x="169" y="184"/>
                    </a:cxn>
                    <a:cxn ang="0">
                      <a:pos x="186" y="192"/>
                    </a:cxn>
                    <a:cxn ang="0">
                      <a:pos x="211" y="136"/>
                    </a:cxn>
                    <a:cxn ang="0">
                      <a:pos x="177" y="112"/>
                    </a:cxn>
                    <a:cxn ang="0">
                      <a:pos x="169" y="72"/>
                    </a:cxn>
                    <a:cxn ang="0">
                      <a:pos x="177" y="24"/>
                    </a:cxn>
                    <a:cxn ang="0">
                      <a:pos x="177" y="8"/>
                    </a:cxn>
                    <a:cxn ang="0">
                      <a:pos x="160" y="0"/>
                    </a:cxn>
                    <a:cxn ang="0">
                      <a:pos x="135" y="8"/>
                    </a:cxn>
                    <a:cxn ang="0">
                      <a:pos x="127" y="24"/>
                    </a:cxn>
                    <a:cxn ang="0">
                      <a:pos x="101" y="40"/>
                    </a:cxn>
                    <a:cxn ang="0">
                      <a:pos x="76" y="48"/>
                    </a:cxn>
                    <a:cxn ang="0">
                      <a:pos x="51" y="56"/>
                    </a:cxn>
                    <a:cxn ang="0">
                      <a:pos x="34" y="72"/>
                    </a:cxn>
                    <a:cxn ang="0">
                      <a:pos x="26" y="96"/>
                    </a:cxn>
                    <a:cxn ang="0">
                      <a:pos x="42" y="112"/>
                    </a:cxn>
                    <a:cxn ang="0">
                      <a:pos x="17" y="120"/>
                    </a:cxn>
                    <a:cxn ang="0">
                      <a:pos x="9" y="144"/>
                    </a:cxn>
                    <a:cxn ang="0">
                      <a:pos x="9" y="168"/>
                    </a:cxn>
                    <a:cxn ang="0">
                      <a:pos x="26" y="192"/>
                    </a:cxn>
                    <a:cxn ang="0">
                      <a:pos x="0" y="208"/>
                    </a:cxn>
                    <a:cxn ang="0">
                      <a:pos x="0" y="224"/>
                    </a:cxn>
                    <a:cxn ang="0">
                      <a:pos x="26" y="272"/>
                    </a:cxn>
                    <a:cxn ang="0">
                      <a:pos x="42" y="256"/>
                    </a:cxn>
                    <a:cxn ang="0">
                      <a:pos x="51" y="304"/>
                    </a:cxn>
                    <a:cxn ang="0">
                      <a:pos x="59" y="328"/>
                    </a:cxn>
                    <a:cxn ang="0">
                      <a:pos x="84" y="336"/>
                    </a:cxn>
                    <a:cxn ang="0">
                      <a:pos x="143" y="344"/>
                    </a:cxn>
                  </a:cxnLst>
                  <a:rect l="0" t="0" r="r" b="b"/>
                  <a:pathLst>
                    <a:path w="211" h="344">
                      <a:moveTo>
                        <a:pt x="143" y="344"/>
                      </a:moveTo>
                      <a:lnTo>
                        <a:pt x="118" y="312"/>
                      </a:lnTo>
                      <a:lnTo>
                        <a:pt x="143" y="312"/>
                      </a:lnTo>
                      <a:lnTo>
                        <a:pt x="127" y="280"/>
                      </a:lnTo>
                      <a:lnTo>
                        <a:pt x="127" y="248"/>
                      </a:lnTo>
                      <a:lnTo>
                        <a:pt x="169" y="184"/>
                      </a:lnTo>
                      <a:lnTo>
                        <a:pt x="186" y="192"/>
                      </a:lnTo>
                      <a:lnTo>
                        <a:pt x="211" y="136"/>
                      </a:lnTo>
                      <a:lnTo>
                        <a:pt x="177" y="112"/>
                      </a:lnTo>
                      <a:lnTo>
                        <a:pt x="169" y="72"/>
                      </a:lnTo>
                      <a:lnTo>
                        <a:pt x="177" y="24"/>
                      </a:lnTo>
                      <a:lnTo>
                        <a:pt x="177" y="8"/>
                      </a:lnTo>
                      <a:lnTo>
                        <a:pt x="160" y="0"/>
                      </a:lnTo>
                      <a:lnTo>
                        <a:pt x="135" y="8"/>
                      </a:lnTo>
                      <a:lnTo>
                        <a:pt x="127" y="24"/>
                      </a:lnTo>
                      <a:lnTo>
                        <a:pt x="101" y="40"/>
                      </a:lnTo>
                      <a:lnTo>
                        <a:pt x="76" y="48"/>
                      </a:lnTo>
                      <a:lnTo>
                        <a:pt x="51" y="56"/>
                      </a:lnTo>
                      <a:lnTo>
                        <a:pt x="34" y="72"/>
                      </a:lnTo>
                      <a:lnTo>
                        <a:pt x="26" y="96"/>
                      </a:lnTo>
                      <a:lnTo>
                        <a:pt x="42" y="112"/>
                      </a:lnTo>
                      <a:lnTo>
                        <a:pt x="17" y="120"/>
                      </a:lnTo>
                      <a:lnTo>
                        <a:pt x="9" y="144"/>
                      </a:lnTo>
                      <a:lnTo>
                        <a:pt x="9" y="168"/>
                      </a:lnTo>
                      <a:lnTo>
                        <a:pt x="26" y="192"/>
                      </a:lnTo>
                      <a:lnTo>
                        <a:pt x="0" y="208"/>
                      </a:lnTo>
                      <a:lnTo>
                        <a:pt x="0" y="224"/>
                      </a:lnTo>
                      <a:lnTo>
                        <a:pt x="26" y="272"/>
                      </a:lnTo>
                      <a:lnTo>
                        <a:pt x="42" y="256"/>
                      </a:lnTo>
                      <a:lnTo>
                        <a:pt x="51" y="304"/>
                      </a:lnTo>
                      <a:lnTo>
                        <a:pt x="59" y="328"/>
                      </a:lnTo>
                      <a:lnTo>
                        <a:pt x="84" y="336"/>
                      </a:lnTo>
                      <a:lnTo>
                        <a:pt x="143" y="344"/>
                      </a:lnTo>
                      <a:close/>
                    </a:path>
                  </a:pathLst>
                </a:custGeom>
                <a:solidFill>
                  <a:srgbClr val="00A0C6"/>
                </a:solidFill>
                <a:ln w="9525">
                  <a:noFill/>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40" name="Freeform 1164" descr="Light vertical"/>
                <p:cNvSpPr>
                  <a:spLocks/>
                </p:cNvSpPr>
                <p:nvPr/>
              </p:nvSpPr>
              <p:spPr bwMode="auto">
                <a:xfrm>
                  <a:off x="6156325" y="3308350"/>
                  <a:ext cx="1190625" cy="1409700"/>
                </a:xfrm>
                <a:custGeom>
                  <a:avLst/>
                  <a:gdLst/>
                  <a:ahLst/>
                  <a:cxnLst>
                    <a:cxn ang="0">
                      <a:pos x="228" y="848"/>
                    </a:cxn>
                    <a:cxn ang="0">
                      <a:pos x="354" y="888"/>
                    </a:cxn>
                    <a:cxn ang="0">
                      <a:pos x="447" y="880"/>
                    </a:cxn>
                    <a:cxn ang="0">
                      <a:pos x="557" y="848"/>
                    </a:cxn>
                    <a:cxn ang="0">
                      <a:pos x="616" y="832"/>
                    </a:cxn>
                    <a:cxn ang="0">
                      <a:pos x="632" y="776"/>
                    </a:cxn>
                    <a:cxn ang="0">
                      <a:pos x="675" y="744"/>
                    </a:cxn>
                    <a:cxn ang="0">
                      <a:pos x="607" y="656"/>
                    </a:cxn>
                    <a:cxn ang="0">
                      <a:pos x="557" y="584"/>
                    </a:cxn>
                    <a:cxn ang="0">
                      <a:pos x="557" y="520"/>
                    </a:cxn>
                    <a:cxn ang="0">
                      <a:pos x="641" y="488"/>
                    </a:cxn>
                    <a:cxn ang="0">
                      <a:pos x="691" y="440"/>
                    </a:cxn>
                    <a:cxn ang="0">
                      <a:pos x="750" y="456"/>
                    </a:cxn>
                    <a:cxn ang="0">
                      <a:pos x="725" y="360"/>
                    </a:cxn>
                    <a:cxn ang="0">
                      <a:pos x="717" y="280"/>
                    </a:cxn>
                    <a:cxn ang="0">
                      <a:pos x="666" y="216"/>
                    </a:cxn>
                    <a:cxn ang="0">
                      <a:pos x="683" y="136"/>
                    </a:cxn>
                    <a:cxn ang="0">
                      <a:pos x="641" y="80"/>
                    </a:cxn>
                    <a:cxn ang="0">
                      <a:pos x="616" y="32"/>
                    </a:cxn>
                    <a:cxn ang="0">
                      <a:pos x="582" y="32"/>
                    </a:cxn>
                    <a:cxn ang="0">
                      <a:pos x="557" y="40"/>
                    </a:cxn>
                    <a:cxn ang="0">
                      <a:pos x="540" y="40"/>
                    </a:cxn>
                    <a:cxn ang="0">
                      <a:pos x="481" y="72"/>
                    </a:cxn>
                    <a:cxn ang="0">
                      <a:pos x="439" y="96"/>
                    </a:cxn>
                    <a:cxn ang="0">
                      <a:pos x="430" y="64"/>
                    </a:cxn>
                    <a:cxn ang="0">
                      <a:pos x="396" y="56"/>
                    </a:cxn>
                    <a:cxn ang="0">
                      <a:pos x="346" y="16"/>
                    </a:cxn>
                    <a:cxn ang="0">
                      <a:pos x="253" y="0"/>
                    </a:cxn>
                    <a:cxn ang="0">
                      <a:pos x="245" y="40"/>
                    </a:cxn>
                    <a:cxn ang="0">
                      <a:pos x="278" y="112"/>
                    </a:cxn>
                    <a:cxn ang="0">
                      <a:pos x="236" y="112"/>
                    </a:cxn>
                    <a:cxn ang="0">
                      <a:pos x="220" y="136"/>
                    </a:cxn>
                    <a:cxn ang="0">
                      <a:pos x="186" y="128"/>
                    </a:cxn>
                    <a:cxn ang="0">
                      <a:pos x="110" y="144"/>
                    </a:cxn>
                    <a:cxn ang="0">
                      <a:pos x="118" y="208"/>
                    </a:cxn>
                    <a:cxn ang="0">
                      <a:pos x="76" y="256"/>
                    </a:cxn>
                    <a:cxn ang="0">
                      <a:pos x="93" y="312"/>
                    </a:cxn>
                    <a:cxn ang="0">
                      <a:pos x="68" y="344"/>
                    </a:cxn>
                    <a:cxn ang="0">
                      <a:pos x="17" y="384"/>
                    </a:cxn>
                    <a:cxn ang="0">
                      <a:pos x="0" y="448"/>
                    </a:cxn>
                    <a:cxn ang="0">
                      <a:pos x="9" y="480"/>
                    </a:cxn>
                    <a:cxn ang="0">
                      <a:pos x="34" y="536"/>
                    </a:cxn>
                    <a:cxn ang="0">
                      <a:pos x="9" y="552"/>
                    </a:cxn>
                    <a:cxn ang="0">
                      <a:pos x="43" y="600"/>
                    </a:cxn>
                    <a:cxn ang="0">
                      <a:pos x="51" y="664"/>
                    </a:cxn>
                    <a:cxn ang="0">
                      <a:pos x="135" y="688"/>
                    </a:cxn>
                    <a:cxn ang="0">
                      <a:pos x="152" y="736"/>
                    </a:cxn>
                    <a:cxn ang="0">
                      <a:pos x="127" y="864"/>
                    </a:cxn>
                    <a:cxn ang="0">
                      <a:pos x="144" y="872"/>
                    </a:cxn>
                  </a:cxnLst>
                  <a:rect l="0" t="0" r="r" b="b"/>
                  <a:pathLst>
                    <a:path w="750" h="888">
                      <a:moveTo>
                        <a:pt x="194" y="864"/>
                      </a:moveTo>
                      <a:lnTo>
                        <a:pt x="228" y="848"/>
                      </a:lnTo>
                      <a:lnTo>
                        <a:pt x="312" y="872"/>
                      </a:lnTo>
                      <a:lnTo>
                        <a:pt x="354" y="888"/>
                      </a:lnTo>
                      <a:lnTo>
                        <a:pt x="388" y="872"/>
                      </a:lnTo>
                      <a:lnTo>
                        <a:pt x="447" y="880"/>
                      </a:lnTo>
                      <a:lnTo>
                        <a:pt x="489" y="872"/>
                      </a:lnTo>
                      <a:lnTo>
                        <a:pt x="557" y="848"/>
                      </a:lnTo>
                      <a:lnTo>
                        <a:pt x="616" y="864"/>
                      </a:lnTo>
                      <a:lnTo>
                        <a:pt x="616" y="832"/>
                      </a:lnTo>
                      <a:lnTo>
                        <a:pt x="599" y="800"/>
                      </a:lnTo>
                      <a:lnTo>
                        <a:pt x="632" y="776"/>
                      </a:lnTo>
                      <a:lnTo>
                        <a:pt x="641" y="744"/>
                      </a:lnTo>
                      <a:lnTo>
                        <a:pt x="675" y="744"/>
                      </a:lnTo>
                      <a:lnTo>
                        <a:pt x="683" y="712"/>
                      </a:lnTo>
                      <a:lnTo>
                        <a:pt x="607" y="656"/>
                      </a:lnTo>
                      <a:lnTo>
                        <a:pt x="548" y="608"/>
                      </a:lnTo>
                      <a:lnTo>
                        <a:pt x="557" y="584"/>
                      </a:lnTo>
                      <a:lnTo>
                        <a:pt x="523" y="544"/>
                      </a:lnTo>
                      <a:lnTo>
                        <a:pt x="557" y="520"/>
                      </a:lnTo>
                      <a:lnTo>
                        <a:pt x="599" y="512"/>
                      </a:lnTo>
                      <a:lnTo>
                        <a:pt x="641" y="488"/>
                      </a:lnTo>
                      <a:lnTo>
                        <a:pt x="683" y="472"/>
                      </a:lnTo>
                      <a:lnTo>
                        <a:pt x="691" y="440"/>
                      </a:lnTo>
                      <a:lnTo>
                        <a:pt x="725" y="440"/>
                      </a:lnTo>
                      <a:lnTo>
                        <a:pt x="750" y="456"/>
                      </a:lnTo>
                      <a:lnTo>
                        <a:pt x="750" y="392"/>
                      </a:lnTo>
                      <a:lnTo>
                        <a:pt x="725" y="360"/>
                      </a:lnTo>
                      <a:lnTo>
                        <a:pt x="742" y="320"/>
                      </a:lnTo>
                      <a:lnTo>
                        <a:pt x="717" y="280"/>
                      </a:lnTo>
                      <a:lnTo>
                        <a:pt x="717" y="248"/>
                      </a:lnTo>
                      <a:lnTo>
                        <a:pt x="666" y="216"/>
                      </a:lnTo>
                      <a:lnTo>
                        <a:pt x="691" y="168"/>
                      </a:lnTo>
                      <a:lnTo>
                        <a:pt x="683" y="136"/>
                      </a:lnTo>
                      <a:lnTo>
                        <a:pt x="675" y="88"/>
                      </a:lnTo>
                      <a:lnTo>
                        <a:pt x="641" y="80"/>
                      </a:lnTo>
                      <a:lnTo>
                        <a:pt x="607" y="64"/>
                      </a:lnTo>
                      <a:lnTo>
                        <a:pt x="616" y="32"/>
                      </a:lnTo>
                      <a:lnTo>
                        <a:pt x="590" y="16"/>
                      </a:lnTo>
                      <a:lnTo>
                        <a:pt x="582" y="32"/>
                      </a:lnTo>
                      <a:lnTo>
                        <a:pt x="573" y="48"/>
                      </a:lnTo>
                      <a:lnTo>
                        <a:pt x="557" y="40"/>
                      </a:lnTo>
                      <a:lnTo>
                        <a:pt x="548" y="40"/>
                      </a:lnTo>
                      <a:lnTo>
                        <a:pt x="540" y="40"/>
                      </a:lnTo>
                      <a:lnTo>
                        <a:pt x="514" y="64"/>
                      </a:lnTo>
                      <a:lnTo>
                        <a:pt x="481" y="72"/>
                      </a:lnTo>
                      <a:lnTo>
                        <a:pt x="464" y="96"/>
                      </a:lnTo>
                      <a:lnTo>
                        <a:pt x="439" y="96"/>
                      </a:lnTo>
                      <a:lnTo>
                        <a:pt x="413" y="88"/>
                      </a:lnTo>
                      <a:lnTo>
                        <a:pt x="430" y="64"/>
                      </a:lnTo>
                      <a:lnTo>
                        <a:pt x="422" y="32"/>
                      </a:lnTo>
                      <a:lnTo>
                        <a:pt x="396" y="56"/>
                      </a:lnTo>
                      <a:lnTo>
                        <a:pt x="346" y="40"/>
                      </a:lnTo>
                      <a:lnTo>
                        <a:pt x="346" y="16"/>
                      </a:lnTo>
                      <a:lnTo>
                        <a:pt x="337" y="8"/>
                      </a:lnTo>
                      <a:lnTo>
                        <a:pt x="253" y="0"/>
                      </a:lnTo>
                      <a:lnTo>
                        <a:pt x="270" y="24"/>
                      </a:lnTo>
                      <a:lnTo>
                        <a:pt x="245" y="40"/>
                      </a:lnTo>
                      <a:lnTo>
                        <a:pt x="245" y="64"/>
                      </a:lnTo>
                      <a:lnTo>
                        <a:pt x="278" y="112"/>
                      </a:lnTo>
                      <a:lnTo>
                        <a:pt x="253" y="112"/>
                      </a:lnTo>
                      <a:lnTo>
                        <a:pt x="236" y="112"/>
                      </a:lnTo>
                      <a:lnTo>
                        <a:pt x="228" y="128"/>
                      </a:lnTo>
                      <a:lnTo>
                        <a:pt x="220" y="136"/>
                      </a:lnTo>
                      <a:lnTo>
                        <a:pt x="211" y="136"/>
                      </a:lnTo>
                      <a:lnTo>
                        <a:pt x="186" y="128"/>
                      </a:lnTo>
                      <a:lnTo>
                        <a:pt x="135" y="128"/>
                      </a:lnTo>
                      <a:lnTo>
                        <a:pt x="110" y="144"/>
                      </a:lnTo>
                      <a:lnTo>
                        <a:pt x="110" y="168"/>
                      </a:lnTo>
                      <a:lnTo>
                        <a:pt x="118" y="208"/>
                      </a:lnTo>
                      <a:lnTo>
                        <a:pt x="102" y="248"/>
                      </a:lnTo>
                      <a:lnTo>
                        <a:pt x="76" y="256"/>
                      </a:lnTo>
                      <a:lnTo>
                        <a:pt x="102" y="280"/>
                      </a:lnTo>
                      <a:lnTo>
                        <a:pt x="93" y="312"/>
                      </a:lnTo>
                      <a:lnTo>
                        <a:pt x="68" y="320"/>
                      </a:lnTo>
                      <a:lnTo>
                        <a:pt x="68" y="344"/>
                      </a:lnTo>
                      <a:lnTo>
                        <a:pt x="17" y="352"/>
                      </a:lnTo>
                      <a:lnTo>
                        <a:pt x="17" y="384"/>
                      </a:lnTo>
                      <a:lnTo>
                        <a:pt x="17" y="432"/>
                      </a:lnTo>
                      <a:lnTo>
                        <a:pt x="0" y="448"/>
                      </a:lnTo>
                      <a:lnTo>
                        <a:pt x="0" y="472"/>
                      </a:lnTo>
                      <a:lnTo>
                        <a:pt x="9" y="480"/>
                      </a:lnTo>
                      <a:lnTo>
                        <a:pt x="34" y="504"/>
                      </a:lnTo>
                      <a:lnTo>
                        <a:pt x="34" y="536"/>
                      </a:lnTo>
                      <a:lnTo>
                        <a:pt x="17" y="552"/>
                      </a:lnTo>
                      <a:lnTo>
                        <a:pt x="9" y="552"/>
                      </a:lnTo>
                      <a:lnTo>
                        <a:pt x="9" y="576"/>
                      </a:lnTo>
                      <a:lnTo>
                        <a:pt x="43" y="600"/>
                      </a:lnTo>
                      <a:lnTo>
                        <a:pt x="26" y="632"/>
                      </a:lnTo>
                      <a:lnTo>
                        <a:pt x="51" y="664"/>
                      </a:lnTo>
                      <a:lnTo>
                        <a:pt x="76" y="672"/>
                      </a:lnTo>
                      <a:lnTo>
                        <a:pt x="135" y="688"/>
                      </a:lnTo>
                      <a:lnTo>
                        <a:pt x="186" y="704"/>
                      </a:lnTo>
                      <a:lnTo>
                        <a:pt x="152" y="736"/>
                      </a:lnTo>
                      <a:lnTo>
                        <a:pt x="144" y="776"/>
                      </a:lnTo>
                      <a:lnTo>
                        <a:pt x="127" y="864"/>
                      </a:lnTo>
                      <a:lnTo>
                        <a:pt x="118" y="864"/>
                      </a:lnTo>
                      <a:lnTo>
                        <a:pt x="144" y="872"/>
                      </a:lnTo>
                      <a:lnTo>
                        <a:pt x="194" y="864"/>
                      </a:lnTo>
                      <a:close/>
                    </a:path>
                  </a:pathLst>
                </a:custGeom>
                <a:solidFill>
                  <a:schemeClr val="accent1">
                    <a:lumMod val="60000"/>
                    <a:lumOff val="40000"/>
                  </a:schemeClr>
                </a:solidFill>
                <a:ln w="9525">
                  <a:noFill/>
                  <a:round/>
                  <a:headEnd/>
                  <a:tailEnd/>
                </a:ln>
              </p:spPr>
              <p:txBody>
                <a:bodyPr/>
                <a:lstStyle/>
                <a:p>
                  <a:pPr>
                    <a:defRPr/>
                  </a:pPr>
                  <a:endParaRPr lang="en-GB" dirty="0">
                    <a:solidFill>
                      <a:srgbClr val="00B050"/>
                    </a:solidFill>
                    <a:effectLst>
                      <a:outerShdw blurRad="38100" dist="38100" dir="2700000" algn="tl">
                        <a:srgbClr val="000000">
                          <a:alpha val="43137"/>
                        </a:srgbClr>
                      </a:outerShdw>
                    </a:effectLst>
                  </a:endParaRPr>
                </a:p>
              </p:txBody>
            </p:sp>
            <p:sp>
              <p:nvSpPr>
                <p:cNvPr id="141" name="Freeform 1165"/>
                <p:cNvSpPr>
                  <a:spLocks/>
                </p:cNvSpPr>
                <p:nvPr/>
              </p:nvSpPr>
              <p:spPr bwMode="auto">
                <a:xfrm>
                  <a:off x="6456363" y="2768600"/>
                  <a:ext cx="334962" cy="546100"/>
                </a:xfrm>
                <a:custGeom>
                  <a:avLst/>
                  <a:gdLst/>
                  <a:ahLst/>
                  <a:cxnLst>
                    <a:cxn ang="0">
                      <a:pos x="143" y="344"/>
                    </a:cxn>
                    <a:cxn ang="0">
                      <a:pos x="118" y="312"/>
                    </a:cxn>
                    <a:cxn ang="0">
                      <a:pos x="143" y="312"/>
                    </a:cxn>
                    <a:cxn ang="0">
                      <a:pos x="127" y="280"/>
                    </a:cxn>
                    <a:cxn ang="0">
                      <a:pos x="127" y="248"/>
                    </a:cxn>
                    <a:cxn ang="0">
                      <a:pos x="169" y="184"/>
                    </a:cxn>
                    <a:cxn ang="0">
                      <a:pos x="186" y="192"/>
                    </a:cxn>
                    <a:cxn ang="0">
                      <a:pos x="211" y="136"/>
                    </a:cxn>
                    <a:cxn ang="0">
                      <a:pos x="177" y="112"/>
                    </a:cxn>
                    <a:cxn ang="0">
                      <a:pos x="169" y="72"/>
                    </a:cxn>
                    <a:cxn ang="0">
                      <a:pos x="177" y="24"/>
                    </a:cxn>
                    <a:cxn ang="0">
                      <a:pos x="177" y="8"/>
                    </a:cxn>
                    <a:cxn ang="0">
                      <a:pos x="160" y="0"/>
                    </a:cxn>
                    <a:cxn ang="0">
                      <a:pos x="135" y="8"/>
                    </a:cxn>
                    <a:cxn ang="0">
                      <a:pos x="127" y="24"/>
                    </a:cxn>
                    <a:cxn ang="0">
                      <a:pos x="101" y="40"/>
                    </a:cxn>
                    <a:cxn ang="0">
                      <a:pos x="76" y="48"/>
                    </a:cxn>
                    <a:cxn ang="0">
                      <a:pos x="51" y="56"/>
                    </a:cxn>
                    <a:cxn ang="0">
                      <a:pos x="34" y="72"/>
                    </a:cxn>
                    <a:cxn ang="0">
                      <a:pos x="26" y="96"/>
                    </a:cxn>
                    <a:cxn ang="0">
                      <a:pos x="42" y="112"/>
                    </a:cxn>
                    <a:cxn ang="0">
                      <a:pos x="17" y="120"/>
                    </a:cxn>
                    <a:cxn ang="0">
                      <a:pos x="9" y="144"/>
                    </a:cxn>
                    <a:cxn ang="0">
                      <a:pos x="9" y="168"/>
                    </a:cxn>
                    <a:cxn ang="0">
                      <a:pos x="26" y="192"/>
                    </a:cxn>
                    <a:cxn ang="0">
                      <a:pos x="0" y="208"/>
                    </a:cxn>
                    <a:cxn ang="0">
                      <a:pos x="0" y="224"/>
                    </a:cxn>
                    <a:cxn ang="0">
                      <a:pos x="26" y="272"/>
                    </a:cxn>
                    <a:cxn ang="0">
                      <a:pos x="42" y="256"/>
                    </a:cxn>
                    <a:cxn ang="0">
                      <a:pos x="51" y="304"/>
                    </a:cxn>
                    <a:cxn ang="0">
                      <a:pos x="59" y="328"/>
                    </a:cxn>
                    <a:cxn ang="0">
                      <a:pos x="84" y="336"/>
                    </a:cxn>
                    <a:cxn ang="0">
                      <a:pos x="143" y="344"/>
                    </a:cxn>
                  </a:cxnLst>
                  <a:rect l="0" t="0" r="r" b="b"/>
                  <a:pathLst>
                    <a:path w="211" h="344">
                      <a:moveTo>
                        <a:pt x="143" y="344"/>
                      </a:moveTo>
                      <a:lnTo>
                        <a:pt x="118" y="312"/>
                      </a:lnTo>
                      <a:lnTo>
                        <a:pt x="143" y="312"/>
                      </a:lnTo>
                      <a:lnTo>
                        <a:pt x="127" y="280"/>
                      </a:lnTo>
                      <a:lnTo>
                        <a:pt x="127" y="248"/>
                      </a:lnTo>
                      <a:lnTo>
                        <a:pt x="169" y="184"/>
                      </a:lnTo>
                      <a:lnTo>
                        <a:pt x="186" y="192"/>
                      </a:lnTo>
                      <a:lnTo>
                        <a:pt x="211" y="136"/>
                      </a:lnTo>
                      <a:lnTo>
                        <a:pt x="177" y="112"/>
                      </a:lnTo>
                      <a:lnTo>
                        <a:pt x="169" y="72"/>
                      </a:lnTo>
                      <a:lnTo>
                        <a:pt x="177" y="24"/>
                      </a:lnTo>
                      <a:lnTo>
                        <a:pt x="177" y="8"/>
                      </a:lnTo>
                      <a:lnTo>
                        <a:pt x="160" y="0"/>
                      </a:lnTo>
                      <a:lnTo>
                        <a:pt x="135" y="8"/>
                      </a:lnTo>
                      <a:lnTo>
                        <a:pt x="127" y="24"/>
                      </a:lnTo>
                      <a:lnTo>
                        <a:pt x="101" y="40"/>
                      </a:lnTo>
                      <a:lnTo>
                        <a:pt x="76" y="48"/>
                      </a:lnTo>
                      <a:lnTo>
                        <a:pt x="51" y="56"/>
                      </a:lnTo>
                      <a:lnTo>
                        <a:pt x="34" y="72"/>
                      </a:lnTo>
                      <a:lnTo>
                        <a:pt x="26" y="96"/>
                      </a:lnTo>
                      <a:lnTo>
                        <a:pt x="42" y="112"/>
                      </a:lnTo>
                      <a:lnTo>
                        <a:pt x="17" y="120"/>
                      </a:lnTo>
                      <a:lnTo>
                        <a:pt x="9" y="144"/>
                      </a:lnTo>
                      <a:lnTo>
                        <a:pt x="9" y="168"/>
                      </a:lnTo>
                      <a:lnTo>
                        <a:pt x="26" y="192"/>
                      </a:lnTo>
                      <a:lnTo>
                        <a:pt x="0" y="208"/>
                      </a:lnTo>
                      <a:lnTo>
                        <a:pt x="0" y="224"/>
                      </a:lnTo>
                      <a:lnTo>
                        <a:pt x="26" y="272"/>
                      </a:lnTo>
                      <a:lnTo>
                        <a:pt x="42" y="256"/>
                      </a:lnTo>
                      <a:lnTo>
                        <a:pt x="51" y="304"/>
                      </a:lnTo>
                      <a:lnTo>
                        <a:pt x="59" y="328"/>
                      </a:lnTo>
                      <a:lnTo>
                        <a:pt x="84" y="336"/>
                      </a:lnTo>
                      <a:lnTo>
                        <a:pt x="143" y="344"/>
                      </a:lnTo>
                      <a:close/>
                    </a:path>
                  </a:pathLst>
                </a:custGeom>
                <a:solidFill>
                  <a:srgbClr val="0066FF"/>
                </a:solidFill>
                <a:ln w="12700">
                  <a:solidFill>
                    <a:srgbClr val="000000"/>
                  </a:solidFill>
                  <a:prstDash val="solid"/>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42" name="Freeform 1166"/>
                <p:cNvSpPr>
                  <a:spLocks/>
                </p:cNvSpPr>
                <p:nvPr/>
              </p:nvSpPr>
              <p:spPr bwMode="auto">
                <a:xfrm>
                  <a:off x="6148388" y="3302000"/>
                  <a:ext cx="1190625" cy="1409700"/>
                </a:xfrm>
                <a:custGeom>
                  <a:avLst/>
                  <a:gdLst/>
                  <a:ahLst/>
                  <a:cxnLst>
                    <a:cxn ang="0">
                      <a:pos x="228" y="848"/>
                    </a:cxn>
                    <a:cxn ang="0">
                      <a:pos x="354" y="888"/>
                    </a:cxn>
                    <a:cxn ang="0">
                      <a:pos x="447" y="880"/>
                    </a:cxn>
                    <a:cxn ang="0">
                      <a:pos x="557" y="848"/>
                    </a:cxn>
                    <a:cxn ang="0">
                      <a:pos x="616" y="832"/>
                    </a:cxn>
                    <a:cxn ang="0">
                      <a:pos x="632" y="776"/>
                    </a:cxn>
                    <a:cxn ang="0">
                      <a:pos x="675" y="744"/>
                    </a:cxn>
                    <a:cxn ang="0">
                      <a:pos x="607" y="656"/>
                    </a:cxn>
                    <a:cxn ang="0">
                      <a:pos x="557" y="584"/>
                    </a:cxn>
                    <a:cxn ang="0">
                      <a:pos x="557" y="520"/>
                    </a:cxn>
                    <a:cxn ang="0">
                      <a:pos x="641" y="488"/>
                    </a:cxn>
                    <a:cxn ang="0">
                      <a:pos x="691" y="440"/>
                    </a:cxn>
                    <a:cxn ang="0">
                      <a:pos x="750" y="456"/>
                    </a:cxn>
                    <a:cxn ang="0">
                      <a:pos x="725" y="360"/>
                    </a:cxn>
                    <a:cxn ang="0">
                      <a:pos x="717" y="280"/>
                    </a:cxn>
                    <a:cxn ang="0">
                      <a:pos x="666" y="216"/>
                    </a:cxn>
                    <a:cxn ang="0">
                      <a:pos x="683" y="136"/>
                    </a:cxn>
                    <a:cxn ang="0">
                      <a:pos x="641" y="80"/>
                    </a:cxn>
                    <a:cxn ang="0">
                      <a:pos x="616" y="32"/>
                    </a:cxn>
                    <a:cxn ang="0">
                      <a:pos x="582" y="32"/>
                    </a:cxn>
                    <a:cxn ang="0">
                      <a:pos x="557" y="40"/>
                    </a:cxn>
                    <a:cxn ang="0">
                      <a:pos x="540" y="40"/>
                    </a:cxn>
                    <a:cxn ang="0">
                      <a:pos x="481" y="72"/>
                    </a:cxn>
                    <a:cxn ang="0">
                      <a:pos x="439" y="96"/>
                    </a:cxn>
                    <a:cxn ang="0">
                      <a:pos x="430" y="64"/>
                    </a:cxn>
                    <a:cxn ang="0">
                      <a:pos x="396" y="56"/>
                    </a:cxn>
                    <a:cxn ang="0">
                      <a:pos x="346" y="16"/>
                    </a:cxn>
                    <a:cxn ang="0">
                      <a:pos x="253" y="0"/>
                    </a:cxn>
                    <a:cxn ang="0">
                      <a:pos x="245" y="40"/>
                    </a:cxn>
                    <a:cxn ang="0">
                      <a:pos x="278" y="112"/>
                    </a:cxn>
                    <a:cxn ang="0">
                      <a:pos x="236" y="112"/>
                    </a:cxn>
                    <a:cxn ang="0">
                      <a:pos x="220" y="136"/>
                    </a:cxn>
                    <a:cxn ang="0">
                      <a:pos x="186" y="128"/>
                    </a:cxn>
                    <a:cxn ang="0">
                      <a:pos x="110" y="144"/>
                    </a:cxn>
                    <a:cxn ang="0">
                      <a:pos x="118" y="208"/>
                    </a:cxn>
                    <a:cxn ang="0">
                      <a:pos x="76" y="256"/>
                    </a:cxn>
                    <a:cxn ang="0">
                      <a:pos x="93" y="312"/>
                    </a:cxn>
                    <a:cxn ang="0">
                      <a:pos x="68" y="344"/>
                    </a:cxn>
                    <a:cxn ang="0">
                      <a:pos x="17" y="384"/>
                    </a:cxn>
                    <a:cxn ang="0">
                      <a:pos x="0" y="448"/>
                    </a:cxn>
                    <a:cxn ang="0">
                      <a:pos x="9" y="480"/>
                    </a:cxn>
                    <a:cxn ang="0">
                      <a:pos x="34" y="536"/>
                    </a:cxn>
                    <a:cxn ang="0">
                      <a:pos x="9" y="552"/>
                    </a:cxn>
                    <a:cxn ang="0">
                      <a:pos x="43" y="600"/>
                    </a:cxn>
                    <a:cxn ang="0">
                      <a:pos x="26" y="632"/>
                    </a:cxn>
                    <a:cxn ang="0">
                      <a:pos x="76" y="672"/>
                    </a:cxn>
                    <a:cxn ang="0">
                      <a:pos x="186" y="704"/>
                    </a:cxn>
                    <a:cxn ang="0">
                      <a:pos x="144" y="776"/>
                    </a:cxn>
                    <a:cxn ang="0">
                      <a:pos x="118" y="864"/>
                    </a:cxn>
                    <a:cxn ang="0">
                      <a:pos x="194" y="864"/>
                    </a:cxn>
                  </a:cxnLst>
                  <a:rect l="0" t="0" r="r" b="b"/>
                  <a:pathLst>
                    <a:path w="750" h="888">
                      <a:moveTo>
                        <a:pt x="194" y="864"/>
                      </a:moveTo>
                      <a:lnTo>
                        <a:pt x="228" y="848"/>
                      </a:lnTo>
                      <a:lnTo>
                        <a:pt x="312" y="872"/>
                      </a:lnTo>
                      <a:lnTo>
                        <a:pt x="354" y="888"/>
                      </a:lnTo>
                      <a:lnTo>
                        <a:pt x="388" y="872"/>
                      </a:lnTo>
                      <a:lnTo>
                        <a:pt x="447" y="880"/>
                      </a:lnTo>
                      <a:lnTo>
                        <a:pt x="489" y="872"/>
                      </a:lnTo>
                      <a:lnTo>
                        <a:pt x="557" y="848"/>
                      </a:lnTo>
                      <a:lnTo>
                        <a:pt x="616" y="864"/>
                      </a:lnTo>
                      <a:lnTo>
                        <a:pt x="616" y="832"/>
                      </a:lnTo>
                      <a:lnTo>
                        <a:pt x="599" y="800"/>
                      </a:lnTo>
                      <a:lnTo>
                        <a:pt x="632" y="776"/>
                      </a:lnTo>
                      <a:lnTo>
                        <a:pt x="641" y="744"/>
                      </a:lnTo>
                      <a:lnTo>
                        <a:pt x="675" y="744"/>
                      </a:lnTo>
                      <a:lnTo>
                        <a:pt x="683" y="712"/>
                      </a:lnTo>
                      <a:lnTo>
                        <a:pt x="607" y="656"/>
                      </a:lnTo>
                      <a:lnTo>
                        <a:pt x="548" y="608"/>
                      </a:lnTo>
                      <a:lnTo>
                        <a:pt x="557" y="584"/>
                      </a:lnTo>
                      <a:lnTo>
                        <a:pt x="523" y="544"/>
                      </a:lnTo>
                      <a:lnTo>
                        <a:pt x="557" y="520"/>
                      </a:lnTo>
                      <a:lnTo>
                        <a:pt x="599" y="512"/>
                      </a:lnTo>
                      <a:lnTo>
                        <a:pt x="641" y="488"/>
                      </a:lnTo>
                      <a:lnTo>
                        <a:pt x="683" y="472"/>
                      </a:lnTo>
                      <a:lnTo>
                        <a:pt x="691" y="440"/>
                      </a:lnTo>
                      <a:lnTo>
                        <a:pt x="725" y="440"/>
                      </a:lnTo>
                      <a:lnTo>
                        <a:pt x="750" y="456"/>
                      </a:lnTo>
                      <a:lnTo>
                        <a:pt x="750" y="392"/>
                      </a:lnTo>
                      <a:lnTo>
                        <a:pt x="725" y="360"/>
                      </a:lnTo>
                      <a:lnTo>
                        <a:pt x="742" y="320"/>
                      </a:lnTo>
                      <a:lnTo>
                        <a:pt x="717" y="280"/>
                      </a:lnTo>
                      <a:lnTo>
                        <a:pt x="717" y="248"/>
                      </a:lnTo>
                      <a:lnTo>
                        <a:pt x="666" y="216"/>
                      </a:lnTo>
                      <a:lnTo>
                        <a:pt x="691" y="168"/>
                      </a:lnTo>
                      <a:lnTo>
                        <a:pt x="683" y="136"/>
                      </a:lnTo>
                      <a:lnTo>
                        <a:pt x="675" y="88"/>
                      </a:lnTo>
                      <a:lnTo>
                        <a:pt x="641" y="80"/>
                      </a:lnTo>
                      <a:lnTo>
                        <a:pt x="607" y="64"/>
                      </a:lnTo>
                      <a:lnTo>
                        <a:pt x="616" y="32"/>
                      </a:lnTo>
                      <a:lnTo>
                        <a:pt x="590" y="16"/>
                      </a:lnTo>
                      <a:lnTo>
                        <a:pt x="582" y="32"/>
                      </a:lnTo>
                      <a:lnTo>
                        <a:pt x="573" y="48"/>
                      </a:lnTo>
                      <a:lnTo>
                        <a:pt x="557" y="40"/>
                      </a:lnTo>
                      <a:lnTo>
                        <a:pt x="548" y="40"/>
                      </a:lnTo>
                      <a:lnTo>
                        <a:pt x="540" y="40"/>
                      </a:lnTo>
                      <a:lnTo>
                        <a:pt x="514" y="64"/>
                      </a:lnTo>
                      <a:lnTo>
                        <a:pt x="481" y="72"/>
                      </a:lnTo>
                      <a:lnTo>
                        <a:pt x="464" y="96"/>
                      </a:lnTo>
                      <a:lnTo>
                        <a:pt x="439" y="96"/>
                      </a:lnTo>
                      <a:lnTo>
                        <a:pt x="413" y="88"/>
                      </a:lnTo>
                      <a:lnTo>
                        <a:pt x="430" y="64"/>
                      </a:lnTo>
                      <a:lnTo>
                        <a:pt x="422" y="32"/>
                      </a:lnTo>
                      <a:lnTo>
                        <a:pt x="396" y="56"/>
                      </a:lnTo>
                      <a:lnTo>
                        <a:pt x="346" y="40"/>
                      </a:lnTo>
                      <a:lnTo>
                        <a:pt x="346" y="16"/>
                      </a:lnTo>
                      <a:lnTo>
                        <a:pt x="337" y="8"/>
                      </a:lnTo>
                      <a:lnTo>
                        <a:pt x="253" y="0"/>
                      </a:lnTo>
                      <a:lnTo>
                        <a:pt x="270" y="24"/>
                      </a:lnTo>
                      <a:lnTo>
                        <a:pt x="245" y="40"/>
                      </a:lnTo>
                      <a:lnTo>
                        <a:pt x="245" y="64"/>
                      </a:lnTo>
                      <a:lnTo>
                        <a:pt x="278" y="112"/>
                      </a:lnTo>
                      <a:lnTo>
                        <a:pt x="253" y="112"/>
                      </a:lnTo>
                      <a:lnTo>
                        <a:pt x="236" y="112"/>
                      </a:lnTo>
                      <a:lnTo>
                        <a:pt x="228" y="128"/>
                      </a:lnTo>
                      <a:lnTo>
                        <a:pt x="220" y="136"/>
                      </a:lnTo>
                      <a:lnTo>
                        <a:pt x="211" y="136"/>
                      </a:lnTo>
                      <a:lnTo>
                        <a:pt x="186" y="128"/>
                      </a:lnTo>
                      <a:lnTo>
                        <a:pt x="135" y="128"/>
                      </a:lnTo>
                      <a:lnTo>
                        <a:pt x="110" y="144"/>
                      </a:lnTo>
                      <a:lnTo>
                        <a:pt x="110" y="168"/>
                      </a:lnTo>
                      <a:lnTo>
                        <a:pt x="118" y="208"/>
                      </a:lnTo>
                      <a:lnTo>
                        <a:pt x="102" y="248"/>
                      </a:lnTo>
                      <a:lnTo>
                        <a:pt x="76" y="256"/>
                      </a:lnTo>
                      <a:lnTo>
                        <a:pt x="102" y="280"/>
                      </a:lnTo>
                      <a:lnTo>
                        <a:pt x="93" y="312"/>
                      </a:lnTo>
                      <a:lnTo>
                        <a:pt x="68" y="320"/>
                      </a:lnTo>
                      <a:lnTo>
                        <a:pt x="68" y="344"/>
                      </a:lnTo>
                      <a:lnTo>
                        <a:pt x="17" y="352"/>
                      </a:lnTo>
                      <a:lnTo>
                        <a:pt x="17" y="384"/>
                      </a:lnTo>
                      <a:lnTo>
                        <a:pt x="17" y="432"/>
                      </a:lnTo>
                      <a:lnTo>
                        <a:pt x="0" y="448"/>
                      </a:lnTo>
                      <a:lnTo>
                        <a:pt x="0" y="472"/>
                      </a:lnTo>
                      <a:lnTo>
                        <a:pt x="9" y="480"/>
                      </a:lnTo>
                      <a:lnTo>
                        <a:pt x="34" y="504"/>
                      </a:lnTo>
                      <a:lnTo>
                        <a:pt x="34" y="536"/>
                      </a:lnTo>
                      <a:lnTo>
                        <a:pt x="17" y="552"/>
                      </a:lnTo>
                      <a:lnTo>
                        <a:pt x="9" y="552"/>
                      </a:lnTo>
                      <a:lnTo>
                        <a:pt x="9" y="576"/>
                      </a:lnTo>
                      <a:lnTo>
                        <a:pt x="43" y="600"/>
                      </a:lnTo>
                      <a:lnTo>
                        <a:pt x="26" y="632"/>
                      </a:lnTo>
                      <a:lnTo>
                        <a:pt x="26" y="632"/>
                      </a:lnTo>
                      <a:lnTo>
                        <a:pt x="51" y="664"/>
                      </a:lnTo>
                      <a:lnTo>
                        <a:pt x="76" y="672"/>
                      </a:lnTo>
                      <a:lnTo>
                        <a:pt x="135" y="688"/>
                      </a:lnTo>
                      <a:lnTo>
                        <a:pt x="186" y="704"/>
                      </a:lnTo>
                      <a:lnTo>
                        <a:pt x="152" y="736"/>
                      </a:lnTo>
                      <a:lnTo>
                        <a:pt x="144" y="776"/>
                      </a:lnTo>
                      <a:lnTo>
                        <a:pt x="127" y="864"/>
                      </a:lnTo>
                      <a:lnTo>
                        <a:pt x="118" y="864"/>
                      </a:lnTo>
                      <a:lnTo>
                        <a:pt x="144" y="872"/>
                      </a:lnTo>
                      <a:lnTo>
                        <a:pt x="194" y="864"/>
                      </a:lnTo>
                      <a:close/>
                    </a:path>
                  </a:pathLst>
                </a:custGeom>
                <a:noFill/>
                <a:ln w="12700">
                  <a:solidFill>
                    <a:srgbClr val="000000"/>
                  </a:solidFill>
                  <a:prstDash val="solid"/>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43" name="Freeform 1167"/>
                <p:cNvSpPr>
                  <a:spLocks/>
                </p:cNvSpPr>
                <p:nvPr/>
              </p:nvSpPr>
              <p:spPr bwMode="auto">
                <a:xfrm>
                  <a:off x="6108700" y="4648200"/>
                  <a:ext cx="668338" cy="368300"/>
                </a:xfrm>
                <a:custGeom>
                  <a:avLst/>
                  <a:gdLst/>
                  <a:ahLst/>
                  <a:cxnLst>
                    <a:cxn ang="0">
                      <a:pos x="371" y="104"/>
                    </a:cxn>
                    <a:cxn ang="0">
                      <a:pos x="354" y="88"/>
                    </a:cxn>
                    <a:cxn ang="0">
                      <a:pos x="329" y="72"/>
                    </a:cxn>
                    <a:cxn ang="0">
                      <a:pos x="337" y="32"/>
                    </a:cxn>
                    <a:cxn ang="0">
                      <a:pos x="337" y="24"/>
                    </a:cxn>
                    <a:cxn ang="0">
                      <a:pos x="253" y="0"/>
                    </a:cxn>
                    <a:cxn ang="0">
                      <a:pos x="219" y="16"/>
                    </a:cxn>
                    <a:cxn ang="0">
                      <a:pos x="169" y="24"/>
                    </a:cxn>
                    <a:cxn ang="0">
                      <a:pos x="143" y="16"/>
                    </a:cxn>
                    <a:cxn ang="0">
                      <a:pos x="118" y="32"/>
                    </a:cxn>
                    <a:cxn ang="0">
                      <a:pos x="84" y="40"/>
                    </a:cxn>
                    <a:cxn ang="0">
                      <a:pos x="76" y="72"/>
                    </a:cxn>
                    <a:cxn ang="0">
                      <a:pos x="51" y="88"/>
                    </a:cxn>
                    <a:cxn ang="0">
                      <a:pos x="42" y="112"/>
                    </a:cxn>
                    <a:cxn ang="0">
                      <a:pos x="9" y="152"/>
                    </a:cxn>
                    <a:cxn ang="0">
                      <a:pos x="0" y="184"/>
                    </a:cxn>
                    <a:cxn ang="0">
                      <a:pos x="34" y="168"/>
                    </a:cxn>
                    <a:cxn ang="0">
                      <a:pos x="76" y="184"/>
                    </a:cxn>
                    <a:cxn ang="0">
                      <a:pos x="84" y="200"/>
                    </a:cxn>
                    <a:cxn ang="0">
                      <a:pos x="101" y="224"/>
                    </a:cxn>
                    <a:cxn ang="0">
                      <a:pos x="177" y="216"/>
                    </a:cxn>
                    <a:cxn ang="0">
                      <a:pos x="219" y="152"/>
                    </a:cxn>
                    <a:cxn ang="0">
                      <a:pos x="287" y="232"/>
                    </a:cxn>
                    <a:cxn ang="0">
                      <a:pos x="312" y="152"/>
                    </a:cxn>
                    <a:cxn ang="0">
                      <a:pos x="354" y="160"/>
                    </a:cxn>
                    <a:cxn ang="0">
                      <a:pos x="379" y="144"/>
                    </a:cxn>
                    <a:cxn ang="0">
                      <a:pos x="413" y="144"/>
                    </a:cxn>
                    <a:cxn ang="0">
                      <a:pos x="421" y="136"/>
                    </a:cxn>
                    <a:cxn ang="0">
                      <a:pos x="413" y="96"/>
                    </a:cxn>
                    <a:cxn ang="0">
                      <a:pos x="371" y="104"/>
                    </a:cxn>
                  </a:cxnLst>
                  <a:rect l="0" t="0" r="r" b="b"/>
                  <a:pathLst>
                    <a:path w="421" h="232">
                      <a:moveTo>
                        <a:pt x="371" y="104"/>
                      </a:moveTo>
                      <a:lnTo>
                        <a:pt x="354" y="88"/>
                      </a:lnTo>
                      <a:lnTo>
                        <a:pt x="329" y="72"/>
                      </a:lnTo>
                      <a:lnTo>
                        <a:pt x="337" y="32"/>
                      </a:lnTo>
                      <a:lnTo>
                        <a:pt x="337" y="24"/>
                      </a:lnTo>
                      <a:lnTo>
                        <a:pt x="253" y="0"/>
                      </a:lnTo>
                      <a:lnTo>
                        <a:pt x="219" y="16"/>
                      </a:lnTo>
                      <a:lnTo>
                        <a:pt x="169" y="24"/>
                      </a:lnTo>
                      <a:lnTo>
                        <a:pt x="143" y="16"/>
                      </a:lnTo>
                      <a:lnTo>
                        <a:pt x="118" y="32"/>
                      </a:lnTo>
                      <a:lnTo>
                        <a:pt x="84" y="40"/>
                      </a:lnTo>
                      <a:lnTo>
                        <a:pt x="76" y="72"/>
                      </a:lnTo>
                      <a:lnTo>
                        <a:pt x="51" y="88"/>
                      </a:lnTo>
                      <a:lnTo>
                        <a:pt x="42" y="112"/>
                      </a:lnTo>
                      <a:lnTo>
                        <a:pt x="9" y="152"/>
                      </a:lnTo>
                      <a:lnTo>
                        <a:pt x="0" y="184"/>
                      </a:lnTo>
                      <a:lnTo>
                        <a:pt x="34" y="168"/>
                      </a:lnTo>
                      <a:lnTo>
                        <a:pt x="76" y="184"/>
                      </a:lnTo>
                      <a:lnTo>
                        <a:pt x="84" y="200"/>
                      </a:lnTo>
                      <a:lnTo>
                        <a:pt x="101" y="224"/>
                      </a:lnTo>
                      <a:lnTo>
                        <a:pt x="177" y="216"/>
                      </a:lnTo>
                      <a:lnTo>
                        <a:pt x="219" y="152"/>
                      </a:lnTo>
                      <a:lnTo>
                        <a:pt x="287" y="232"/>
                      </a:lnTo>
                      <a:lnTo>
                        <a:pt x="312" y="152"/>
                      </a:lnTo>
                      <a:lnTo>
                        <a:pt x="354" y="160"/>
                      </a:lnTo>
                      <a:lnTo>
                        <a:pt x="379" y="144"/>
                      </a:lnTo>
                      <a:lnTo>
                        <a:pt x="413" y="144"/>
                      </a:lnTo>
                      <a:lnTo>
                        <a:pt x="421" y="136"/>
                      </a:lnTo>
                      <a:lnTo>
                        <a:pt x="413" y="96"/>
                      </a:lnTo>
                      <a:lnTo>
                        <a:pt x="371" y="104"/>
                      </a:lnTo>
                      <a:close/>
                    </a:path>
                  </a:pathLst>
                </a:custGeom>
                <a:solidFill>
                  <a:srgbClr val="FFFF00"/>
                </a:solidFill>
                <a:ln w="9525">
                  <a:noFill/>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44" name="Freeform 1168"/>
                <p:cNvSpPr>
                  <a:spLocks/>
                </p:cNvSpPr>
                <p:nvPr/>
              </p:nvSpPr>
              <p:spPr bwMode="auto">
                <a:xfrm>
                  <a:off x="6630988" y="4381500"/>
                  <a:ext cx="1082675" cy="495300"/>
                </a:xfrm>
                <a:custGeom>
                  <a:avLst/>
                  <a:gdLst/>
                  <a:ahLst/>
                  <a:cxnLst>
                    <a:cxn ang="0">
                      <a:pos x="472" y="304"/>
                    </a:cxn>
                    <a:cxn ang="0">
                      <a:pos x="505" y="280"/>
                    </a:cxn>
                    <a:cxn ang="0">
                      <a:pos x="556" y="280"/>
                    </a:cxn>
                    <a:cxn ang="0">
                      <a:pos x="598" y="272"/>
                    </a:cxn>
                    <a:cxn ang="0">
                      <a:pos x="598" y="248"/>
                    </a:cxn>
                    <a:cxn ang="0">
                      <a:pos x="623" y="224"/>
                    </a:cxn>
                    <a:cxn ang="0">
                      <a:pos x="632" y="184"/>
                    </a:cxn>
                    <a:cxn ang="0">
                      <a:pos x="632" y="144"/>
                    </a:cxn>
                    <a:cxn ang="0">
                      <a:pos x="674" y="128"/>
                    </a:cxn>
                    <a:cxn ang="0">
                      <a:pos x="682" y="96"/>
                    </a:cxn>
                    <a:cxn ang="0">
                      <a:pos x="649" y="72"/>
                    </a:cxn>
                    <a:cxn ang="0">
                      <a:pos x="649" y="24"/>
                    </a:cxn>
                    <a:cxn ang="0">
                      <a:pos x="564" y="24"/>
                    </a:cxn>
                    <a:cxn ang="0">
                      <a:pos x="488" y="0"/>
                    </a:cxn>
                    <a:cxn ang="0">
                      <a:pos x="463" y="48"/>
                    </a:cxn>
                    <a:cxn ang="0">
                      <a:pos x="413" y="64"/>
                    </a:cxn>
                    <a:cxn ang="0">
                      <a:pos x="371" y="40"/>
                    </a:cxn>
                    <a:cxn ang="0">
                      <a:pos x="371" y="64"/>
                    </a:cxn>
                    <a:cxn ang="0">
                      <a:pos x="337" y="64"/>
                    </a:cxn>
                    <a:cxn ang="0">
                      <a:pos x="328" y="96"/>
                    </a:cxn>
                    <a:cxn ang="0">
                      <a:pos x="295" y="120"/>
                    </a:cxn>
                    <a:cxn ang="0">
                      <a:pos x="312" y="152"/>
                    </a:cxn>
                    <a:cxn ang="0">
                      <a:pos x="312" y="184"/>
                    </a:cxn>
                    <a:cxn ang="0">
                      <a:pos x="253" y="168"/>
                    </a:cxn>
                    <a:cxn ang="0">
                      <a:pos x="185" y="192"/>
                    </a:cxn>
                    <a:cxn ang="0">
                      <a:pos x="143" y="200"/>
                    </a:cxn>
                    <a:cxn ang="0">
                      <a:pos x="84" y="192"/>
                    </a:cxn>
                    <a:cxn ang="0">
                      <a:pos x="50" y="208"/>
                    </a:cxn>
                    <a:cxn ang="0">
                      <a:pos x="8" y="200"/>
                    </a:cxn>
                    <a:cxn ang="0">
                      <a:pos x="0" y="240"/>
                    </a:cxn>
                    <a:cxn ang="0">
                      <a:pos x="25" y="256"/>
                    </a:cxn>
                    <a:cxn ang="0">
                      <a:pos x="42" y="272"/>
                    </a:cxn>
                    <a:cxn ang="0">
                      <a:pos x="84" y="264"/>
                    </a:cxn>
                    <a:cxn ang="0">
                      <a:pos x="92" y="304"/>
                    </a:cxn>
                    <a:cxn ang="0">
                      <a:pos x="101" y="280"/>
                    </a:cxn>
                    <a:cxn ang="0">
                      <a:pos x="135" y="288"/>
                    </a:cxn>
                    <a:cxn ang="0">
                      <a:pos x="168" y="256"/>
                    </a:cxn>
                    <a:cxn ang="0">
                      <a:pos x="244" y="248"/>
                    </a:cxn>
                    <a:cxn ang="0">
                      <a:pos x="261" y="272"/>
                    </a:cxn>
                    <a:cxn ang="0">
                      <a:pos x="379" y="304"/>
                    </a:cxn>
                    <a:cxn ang="0">
                      <a:pos x="379" y="312"/>
                    </a:cxn>
                    <a:cxn ang="0">
                      <a:pos x="413" y="304"/>
                    </a:cxn>
                    <a:cxn ang="0">
                      <a:pos x="472" y="304"/>
                    </a:cxn>
                  </a:cxnLst>
                  <a:rect l="0" t="0" r="r" b="b"/>
                  <a:pathLst>
                    <a:path w="682" h="312">
                      <a:moveTo>
                        <a:pt x="472" y="304"/>
                      </a:moveTo>
                      <a:lnTo>
                        <a:pt x="505" y="280"/>
                      </a:lnTo>
                      <a:lnTo>
                        <a:pt x="556" y="280"/>
                      </a:lnTo>
                      <a:lnTo>
                        <a:pt x="598" y="272"/>
                      </a:lnTo>
                      <a:lnTo>
                        <a:pt x="598" y="248"/>
                      </a:lnTo>
                      <a:lnTo>
                        <a:pt x="623" y="224"/>
                      </a:lnTo>
                      <a:lnTo>
                        <a:pt x="632" y="184"/>
                      </a:lnTo>
                      <a:lnTo>
                        <a:pt x="632" y="144"/>
                      </a:lnTo>
                      <a:lnTo>
                        <a:pt x="674" y="128"/>
                      </a:lnTo>
                      <a:lnTo>
                        <a:pt x="682" y="96"/>
                      </a:lnTo>
                      <a:lnTo>
                        <a:pt x="649" y="72"/>
                      </a:lnTo>
                      <a:lnTo>
                        <a:pt x="649" y="24"/>
                      </a:lnTo>
                      <a:lnTo>
                        <a:pt x="564" y="24"/>
                      </a:lnTo>
                      <a:lnTo>
                        <a:pt x="488" y="0"/>
                      </a:lnTo>
                      <a:lnTo>
                        <a:pt x="463" y="48"/>
                      </a:lnTo>
                      <a:lnTo>
                        <a:pt x="413" y="64"/>
                      </a:lnTo>
                      <a:lnTo>
                        <a:pt x="371" y="40"/>
                      </a:lnTo>
                      <a:lnTo>
                        <a:pt x="371" y="64"/>
                      </a:lnTo>
                      <a:lnTo>
                        <a:pt x="337" y="64"/>
                      </a:lnTo>
                      <a:lnTo>
                        <a:pt x="328" y="96"/>
                      </a:lnTo>
                      <a:lnTo>
                        <a:pt x="295" y="120"/>
                      </a:lnTo>
                      <a:lnTo>
                        <a:pt x="312" y="152"/>
                      </a:lnTo>
                      <a:lnTo>
                        <a:pt x="312" y="184"/>
                      </a:lnTo>
                      <a:lnTo>
                        <a:pt x="253" y="168"/>
                      </a:lnTo>
                      <a:lnTo>
                        <a:pt x="185" y="192"/>
                      </a:lnTo>
                      <a:lnTo>
                        <a:pt x="143" y="200"/>
                      </a:lnTo>
                      <a:lnTo>
                        <a:pt x="84" y="192"/>
                      </a:lnTo>
                      <a:lnTo>
                        <a:pt x="50" y="208"/>
                      </a:lnTo>
                      <a:lnTo>
                        <a:pt x="8" y="200"/>
                      </a:lnTo>
                      <a:lnTo>
                        <a:pt x="0" y="240"/>
                      </a:lnTo>
                      <a:lnTo>
                        <a:pt x="25" y="256"/>
                      </a:lnTo>
                      <a:lnTo>
                        <a:pt x="42" y="272"/>
                      </a:lnTo>
                      <a:lnTo>
                        <a:pt x="84" y="264"/>
                      </a:lnTo>
                      <a:lnTo>
                        <a:pt x="92" y="304"/>
                      </a:lnTo>
                      <a:lnTo>
                        <a:pt x="101" y="280"/>
                      </a:lnTo>
                      <a:lnTo>
                        <a:pt x="135" y="288"/>
                      </a:lnTo>
                      <a:lnTo>
                        <a:pt x="168" y="256"/>
                      </a:lnTo>
                      <a:lnTo>
                        <a:pt x="244" y="248"/>
                      </a:lnTo>
                      <a:lnTo>
                        <a:pt x="261" y="272"/>
                      </a:lnTo>
                      <a:lnTo>
                        <a:pt x="379" y="304"/>
                      </a:lnTo>
                      <a:lnTo>
                        <a:pt x="379" y="312"/>
                      </a:lnTo>
                      <a:lnTo>
                        <a:pt x="413" y="304"/>
                      </a:lnTo>
                      <a:lnTo>
                        <a:pt x="472" y="304"/>
                      </a:lnTo>
                      <a:close/>
                    </a:path>
                  </a:pathLst>
                </a:custGeom>
                <a:solidFill>
                  <a:srgbClr val="FF0000"/>
                </a:solidFill>
                <a:ln w="9525">
                  <a:noFill/>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45" name="Freeform 1169"/>
                <p:cNvSpPr>
                  <a:spLocks/>
                </p:cNvSpPr>
                <p:nvPr/>
              </p:nvSpPr>
              <p:spPr bwMode="auto">
                <a:xfrm>
                  <a:off x="6108700" y="4648200"/>
                  <a:ext cx="668338" cy="368300"/>
                </a:xfrm>
                <a:custGeom>
                  <a:avLst/>
                  <a:gdLst/>
                  <a:ahLst/>
                  <a:cxnLst>
                    <a:cxn ang="0">
                      <a:pos x="371" y="104"/>
                    </a:cxn>
                    <a:cxn ang="0">
                      <a:pos x="354" y="88"/>
                    </a:cxn>
                    <a:cxn ang="0">
                      <a:pos x="329" y="72"/>
                    </a:cxn>
                    <a:cxn ang="0">
                      <a:pos x="337" y="32"/>
                    </a:cxn>
                    <a:cxn ang="0">
                      <a:pos x="337" y="24"/>
                    </a:cxn>
                    <a:cxn ang="0">
                      <a:pos x="253" y="0"/>
                    </a:cxn>
                    <a:cxn ang="0">
                      <a:pos x="219" y="16"/>
                    </a:cxn>
                    <a:cxn ang="0">
                      <a:pos x="169" y="24"/>
                    </a:cxn>
                    <a:cxn ang="0">
                      <a:pos x="143" y="16"/>
                    </a:cxn>
                    <a:cxn ang="0">
                      <a:pos x="118" y="32"/>
                    </a:cxn>
                    <a:cxn ang="0">
                      <a:pos x="84" y="40"/>
                    </a:cxn>
                    <a:cxn ang="0">
                      <a:pos x="76" y="72"/>
                    </a:cxn>
                    <a:cxn ang="0">
                      <a:pos x="51" y="88"/>
                    </a:cxn>
                    <a:cxn ang="0">
                      <a:pos x="42" y="112"/>
                    </a:cxn>
                    <a:cxn ang="0">
                      <a:pos x="9" y="152"/>
                    </a:cxn>
                    <a:cxn ang="0">
                      <a:pos x="0" y="184"/>
                    </a:cxn>
                    <a:cxn ang="0">
                      <a:pos x="34" y="168"/>
                    </a:cxn>
                    <a:cxn ang="0">
                      <a:pos x="76" y="184"/>
                    </a:cxn>
                    <a:cxn ang="0">
                      <a:pos x="84" y="200"/>
                    </a:cxn>
                    <a:cxn ang="0">
                      <a:pos x="101" y="224"/>
                    </a:cxn>
                    <a:cxn ang="0">
                      <a:pos x="177" y="216"/>
                    </a:cxn>
                    <a:cxn ang="0">
                      <a:pos x="219" y="152"/>
                    </a:cxn>
                    <a:cxn ang="0">
                      <a:pos x="287" y="232"/>
                    </a:cxn>
                    <a:cxn ang="0">
                      <a:pos x="312" y="152"/>
                    </a:cxn>
                    <a:cxn ang="0">
                      <a:pos x="354" y="160"/>
                    </a:cxn>
                    <a:cxn ang="0">
                      <a:pos x="379" y="144"/>
                    </a:cxn>
                    <a:cxn ang="0">
                      <a:pos x="413" y="144"/>
                    </a:cxn>
                    <a:cxn ang="0">
                      <a:pos x="421" y="136"/>
                    </a:cxn>
                    <a:cxn ang="0">
                      <a:pos x="413" y="96"/>
                    </a:cxn>
                    <a:cxn ang="0">
                      <a:pos x="371" y="104"/>
                    </a:cxn>
                  </a:cxnLst>
                  <a:rect l="0" t="0" r="r" b="b"/>
                  <a:pathLst>
                    <a:path w="421" h="232">
                      <a:moveTo>
                        <a:pt x="371" y="104"/>
                      </a:moveTo>
                      <a:lnTo>
                        <a:pt x="354" y="88"/>
                      </a:lnTo>
                      <a:lnTo>
                        <a:pt x="329" y="72"/>
                      </a:lnTo>
                      <a:lnTo>
                        <a:pt x="337" y="32"/>
                      </a:lnTo>
                      <a:lnTo>
                        <a:pt x="337" y="24"/>
                      </a:lnTo>
                      <a:lnTo>
                        <a:pt x="253" y="0"/>
                      </a:lnTo>
                      <a:lnTo>
                        <a:pt x="219" y="16"/>
                      </a:lnTo>
                      <a:lnTo>
                        <a:pt x="169" y="24"/>
                      </a:lnTo>
                      <a:lnTo>
                        <a:pt x="143" y="16"/>
                      </a:lnTo>
                      <a:lnTo>
                        <a:pt x="118" y="32"/>
                      </a:lnTo>
                      <a:lnTo>
                        <a:pt x="84" y="40"/>
                      </a:lnTo>
                      <a:lnTo>
                        <a:pt x="76" y="72"/>
                      </a:lnTo>
                      <a:lnTo>
                        <a:pt x="51" y="88"/>
                      </a:lnTo>
                      <a:lnTo>
                        <a:pt x="42" y="112"/>
                      </a:lnTo>
                      <a:lnTo>
                        <a:pt x="9" y="152"/>
                      </a:lnTo>
                      <a:lnTo>
                        <a:pt x="0" y="184"/>
                      </a:lnTo>
                      <a:lnTo>
                        <a:pt x="34" y="168"/>
                      </a:lnTo>
                      <a:lnTo>
                        <a:pt x="76" y="184"/>
                      </a:lnTo>
                      <a:lnTo>
                        <a:pt x="84" y="200"/>
                      </a:lnTo>
                      <a:lnTo>
                        <a:pt x="101" y="224"/>
                      </a:lnTo>
                      <a:lnTo>
                        <a:pt x="177" y="216"/>
                      </a:lnTo>
                      <a:lnTo>
                        <a:pt x="219" y="152"/>
                      </a:lnTo>
                      <a:lnTo>
                        <a:pt x="287" y="232"/>
                      </a:lnTo>
                      <a:lnTo>
                        <a:pt x="312" y="152"/>
                      </a:lnTo>
                      <a:lnTo>
                        <a:pt x="354" y="160"/>
                      </a:lnTo>
                      <a:lnTo>
                        <a:pt x="379" y="144"/>
                      </a:lnTo>
                      <a:lnTo>
                        <a:pt x="413" y="144"/>
                      </a:lnTo>
                      <a:lnTo>
                        <a:pt x="421" y="136"/>
                      </a:lnTo>
                      <a:lnTo>
                        <a:pt x="413" y="96"/>
                      </a:lnTo>
                      <a:lnTo>
                        <a:pt x="371" y="104"/>
                      </a:lnTo>
                      <a:close/>
                    </a:path>
                  </a:pathLst>
                </a:custGeom>
                <a:solidFill>
                  <a:srgbClr val="FF0000"/>
                </a:solidFill>
                <a:ln w="12700">
                  <a:solidFill>
                    <a:srgbClr val="000000"/>
                  </a:solidFill>
                  <a:prstDash val="solid"/>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46" name="Freeform 1170"/>
                <p:cNvSpPr>
                  <a:spLocks/>
                </p:cNvSpPr>
                <p:nvPr/>
              </p:nvSpPr>
              <p:spPr bwMode="auto">
                <a:xfrm>
                  <a:off x="6630988" y="4381500"/>
                  <a:ext cx="1082675" cy="495300"/>
                </a:xfrm>
                <a:custGeom>
                  <a:avLst/>
                  <a:gdLst/>
                  <a:ahLst/>
                  <a:cxnLst>
                    <a:cxn ang="0">
                      <a:pos x="472" y="304"/>
                    </a:cxn>
                    <a:cxn ang="0">
                      <a:pos x="505" y="280"/>
                    </a:cxn>
                    <a:cxn ang="0">
                      <a:pos x="556" y="280"/>
                    </a:cxn>
                    <a:cxn ang="0">
                      <a:pos x="598" y="272"/>
                    </a:cxn>
                    <a:cxn ang="0">
                      <a:pos x="598" y="248"/>
                    </a:cxn>
                    <a:cxn ang="0">
                      <a:pos x="623" y="224"/>
                    </a:cxn>
                    <a:cxn ang="0">
                      <a:pos x="632" y="184"/>
                    </a:cxn>
                    <a:cxn ang="0">
                      <a:pos x="632" y="144"/>
                    </a:cxn>
                    <a:cxn ang="0">
                      <a:pos x="674" y="128"/>
                    </a:cxn>
                    <a:cxn ang="0">
                      <a:pos x="682" y="96"/>
                    </a:cxn>
                    <a:cxn ang="0">
                      <a:pos x="649" y="72"/>
                    </a:cxn>
                    <a:cxn ang="0">
                      <a:pos x="649" y="24"/>
                    </a:cxn>
                    <a:cxn ang="0">
                      <a:pos x="564" y="24"/>
                    </a:cxn>
                    <a:cxn ang="0">
                      <a:pos x="488" y="0"/>
                    </a:cxn>
                    <a:cxn ang="0">
                      <a:pos x="463" y="48"/>
                    </a:cxn>
                    <a:cxn ang="0">
                      <a:pos x="413" y="64"/>
                    </a:cxn>
                    <a:cxn ang="0">
                      <a:pos x="371" y="40"/>
                    </a:cxn>
                    <a:cxn ang="0">
                      <a:pos x="371" y="64"/>
                    </a:cxn>
                    <a:cxn ang="0">
                      <a:pos x="337" y="64"/>
                    </a:cxn>
                    <a:cxn ang="0">
                      <a:pos x="328" y="96"/>
                    </a:cxn>
                    <a:cxn ang="0">
                      <a:pos x="295" y="120"/>
                    </a:cxn>
                    <a:cxn ang="0">
                      <a:pos x="312" y="152"/>
                    </a:cxn>
                    <a:cxn ang="0">
                      <a:pos x="312" y="184"/>
                    </a:cxn>
                    <a:cxn ang="0">
                      <a:pos x="253" y="168"/>
                    </a:cxn>
                    <a:cxn ang="0">
                      <a:pos x="185" y="192"/>
                    </a:cxn>
                    <a:cxn ang="0">
                      <a:pos x="143" y="200"/>
                    </a:cxn>
                    <a:cxn ang="0">
                      <a:pos x="84" y="192"/>
                    </a:cxn>
                    <a:cxn ang="0">
                      <a:pos x="50" y="208"/>
                    </a:cxn>
                    <a:cxn ang="0">
                      <a:pos x="8" y="200"/>
                    </a:cxn>
                    <a:cxn ang="0">
                      <a:pos x="0" y="240"/>
                    </a:cxn>
                    <a:cxn ang="0">
                      <a:pos x="25" y="256"/>
                    </a:cxn>
                    <a:cxn ang="0">
                      <a:pos x="42" y="272"/>
                    </a:cxn>
                    <a:cxn ang="0">
                      <a:pos x="84" y="264"/>
                    </a:cxn>
                    <a:cxn ang="0">
                      <a:pos x="92" y="304"/>
                    </a:cxn>
                    <a:cxn ang="0">
                      <a:pos x="101" y="280"/>
                    </a:cxn>
                    <a:cxn ang="0">
                      <a:pos x="135" y="288"/>
                    </a:cxn>
                    <a:cxn ang="0">
                      <a:pos x="168" y="256"/>
                    </a:cxn>
                    <a:cxn ang="0">
                      <a:pos x="244" y="248"/>
                    </a:cxn>
                    <a:cxn ang="0">
                      <a:pos x="261" y="272"/>
                    </a:cxn>
                    <a:cxn ang="0">
                      <a:pos x="379" y="304"/>
                    </a:cxn>
                    <a:cxn ang="0">
                      <a:pos x="379" y="312"/>
                    </a:cxn>
                    <a:cxn ang="0">
                      <a:pos x="413" y="304"/>
                    </a:cxn>
                    <a:cxn ang="0">
                      <a:pos x="472" y="304"/>
                    </a:cxn>
                  </a:cxnLst>
                  <a:rect l="0" t="0" r="r" b="b"/>
                  <a:pathLst>
                    <a:path w="682" h="312">
                      <a:moveTo>
                        <a:pt x="472" y="304"/>
                      </a:moveTo>
                      <a:lnTo>
                        <a:pt x="505" y="280"/>
                      </a:lnTo>
                      <a:lnTo>
                        <a:pt x="556" y="280"/>
                      </a:lnTo>
                      <a:lnTo>
                        <a:pt x="598" y="272"/>
                      </a:lnTo>
                      <a:lnTo>
                        <a:pt x="598" y="248"/>
                      </a:lnTo>
                      <a:lnTo>
                        <a:pt x="623" y="224"/>
                      </a:lnTo>
                      <a:lnTo>
                        <a:pt x="632" y="184"/>
                      </a:lnTo>
                      <a:lnTo>
                        <a:pt x="632" y="144"/>
                      </a:lnTo>
                      <a:lnTo>
                        <a:pt x="674" y="128"/>
                      </a:lnTo>
                      <a:lnTo>
                        <a:pt x="682" y="96"/>
                      </a:lnTo>
                      <a:lnTo>
                        <a:pt x="649" y="72"/>
                      </a:lnTo>
                      <a:lnTo>
                        <a:pt x="649" y="24"/>
                      </a:lnTo>
                      <a:lnTo>
                        <a:pt x="564" y="24"/>
                      </a:lnTo>
                      <a:lnTo>
                        <a:pt x="488" y="0"/>
                      </a:lnTo>
                      <a:lnTo>
                        <a:pt x="463" y="48"/>
                      </a:lnTo>
                      <a:lnTo>
                        <a:pt x="413" y="64"/>
                      </a:lnTo>
                      <a:lnTo>
                        <a:pt x="371" y="40"/>
                      </a:lnTo>
                      <a:lnTo>
                        <a:pt x="371" y="64"/>
                      </a:lnTo>
                      <a:lnTo>
                        <a:pt x="337" y="64"/>
                      </a:lnTo>
                      <a:lnTo>
                        <a:pt x="328" y="96"/>
                      </a:lnTo>
                      <a:lnTo>
                        <a:pt x="295" y="120"/>
                      </a:lnTo>
                      <a:lnTo>
                        <a:pt x="312" y="152"/>
                      </a:lnTo>
                      <a:lnTo>
                        <a:pt x="312" y="184"/>
                      </a:lnTo>
                      <a:lnTo>
                        <a:pt x="253" y="168"/>
                      </a:lnTo>
                      <a:lnTo>
                        <a:pt x="185" y="192"/>
                      </a:lnTo>
                      <a:lnTo>
                        <a:pt x="143" y="200"/>
                      </a:lnTo>
                      <a:lnTo>
                        <a:pt x="84" y="192"/>
                      </a:lnTo>
                      <a:lnTo>
                        <a:pt x="50" y="208"/>
                      </a:lnTo>
                      <a:lnTo>
                        <a:pt x="8" y="200"/>
                      </a:lnTo>
                      <a:lnTo>
                        <a:pt x="0" y="240"/>
                      </a:lnTo>
                      <a:lnTo>
                        <a:pt x="25" y="256"/>
                      </a:lnTo>
                      <a:lnTo>
                        <a:pt x="42" y="272"/>
                      </a:lnTo>
                      <a:lnTo>
                        <a:pt x="84" y="264"/>
                      </a:lnTo>
                      <a:lnTo>
                        <a:pt x="92" y="304"/>
                      </a:lnTo>
                      <a:lnTo>
                        <a:pt x="101" y="280"/>
                      </a:lnTo>
                      <a:lnTo>
                        <a:pt x="135" y="288"/>
                      </a:lnTo>
                      <a:lnTo>
                        <a:pt x="168" y="256"/>
                      </a:lnTo>
                      <a:lnTo>
                        <a:pt x="244" y="248"/>
                      </a:lnTo>
                      <a:lnTo>
                        <a:pt x="261" y="272"/>
                      </a:lnTo>
                      <a:lnTo>
                        <a:pt x="379" y="304"/>
                      </a:lnTo>
                      <a:lnTo>
                        <a:pt x="379" y="312"/>
                      </a:lnTo>
                      <a:lnTo>
                        <a:pt x="413" y="304"/>
                      </a:lnTo>
                      <a:lnTo>
                        <a:pt x="472" y="304"/>
                      </a:lnTo>
                      <a:close/>
                    </a:path>
                  </a:pathLst>
                </a:custGeom>
                <a:noFill/>
                <a:ln w="12700">
                  <a:solidFill>
                    <a:srgbClr val="000000"/>
                  </a:solidFill>
                  <a:prstDash val="solid"/>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47" name="Freeform 1171"/>
                <p:cNvSpPr>
                  <a:spLocks/>
                </p:cNvSpPr>
                <p:nvPr/>
              </p:nvSpPr>
              <p:spPr bwMode="auto">
                <a:xfrm>
                  <a:off x="6978650" y="3987800"/>
                  <a:ext cx="922338" cy="495300"/>
                </a:xfrm>
                <a:custGeom>
                  <a:avLst/>
                  <a:gdLst/>
                  <a:ahLst/>
                  <a:cxnLst>
                    <a:cxn ang="0">
                      <a:pos x="497" y="248"/>
                    </a:cxn>
                    <a:cxn ang="0">
                      <a:pos x="531" y="200"/>
                    </a:cxn>
                    <a:cxn ang="0">
                      <a:pos x="556" y="176"/>
                    </a:cxn>
                    <a:cxn ang="0">
                      <a:pos x="581" y="152"/>
                    </a:cxn>
                    <a:cxn ang="0">
                      <a:pos x="564" y="120"/>
                    </a:cxn>
                    <a:cxn ang="0">
                      <a:pos x="522" y="112"/>
                    </a:cxn>
                    <a:cxn ang="0">
                      <a:pos x="480" y="104"/>
                    </a:cxn>
                    <a:cxn ang="0">
                      <a:pos x="463" y="80"/>
                    </a:cxn>
                    <a:cxn ang="0">
                      <a:pos x="413" y="64"/>
                    </a:cxn>
                    <a:cxn ang="0">
                      <a:pos x="413" y="88"/>
                    </a:cxn>
                    <a:cxn ang="0">
                      <a:pos x="387" y="104"/>
                    </a:cxn>
                    <a:cxn ang="0">
                      <a:pos x="345" y="72"/>
                    </a:cxn>
                    <a:cxn ang="0">
                      <a:pos x="354" y="40"/>
                    </a:cxn>
                    <a:cxn ang="0">
                      <a:pos x="312" y="40"/>
                    </a:cxn>
                    <a:cxn ang="0">
                      <a:pos x="269" y="24"/>
                    </a:cxn>
                    <a:cxn ang="0">
                      <a:pos x="227" y="0"/>
                    </a:cxn>
                    <a:cxn ang="0">
                      <a:pos x="227" y="24"/>
                    </a:cxn>
                    <a:cxn ang="0">
                      <a:pos x="202" y="8"/>
                    </a:cxn>
                    <a:cxn ang="0">
                      <a:pos x="168" y="8"/>
                    </a:cxn>
                    <a:cxn ang="0">
                      <a:pos x="160" y="40"/>
                    </a:cxn>
                    <a:cxn ang="0">
                      <a:pos x="118" y="56"/>
                    </a:cxn>
                    <a:cxn ang="0">
                      <a:pos x="76" y="80"/>
                    </a:cxn>
                    <a:cxn ang="0">
                      <a:pos x="34" y="88"/>
                    </a:cxn>
                    <a:cxn ang="0">
                      <a:pos x="0" y="112"/>
                    </a:cxn>
                    <a:cxn ang="0">
                      <a:pos x="34" y="152"/>
                    </a:cxn>
                    <a:cxn ang="0">
                      <a:pos x="25" y="176"/>
                    </a:cxn>
                    <a:cxn ang="0">
                      <a:pos x="84" y="224"/>
                    </a:cxn>
                    <a:cxn ang="0">
                      <a:pos x="160" y="280"/>
                    </a:cxn>
                    <a:cxn ang="0">
                      <a:pos x="152" y="288"/>
                    </a:cxn>
                    <a:cxn ang="0">
                      <a:pos x="194" y="312"/>
                    </a:cxn>
                    <a:cxn ang="0">
                      <a:pos x="244" y="296"/>
                    </a:cxn>
                    <a:cxn ang="0">
                      <a:pos x="269" y="248"/>
                    </a:cxn>
                    <a:cxn ang="0">
                      <a:pos x="345" y="272"/>
                    </a:cxn>
                    <a:cxn ang="0">
                      <a:pos x="430" y="272"/>
                    </a:cxn>
                    <a:cxn ang="0">
                      <a:pos x="430" y="280"/>
                    </a:cxn>
                    <a:cxn ang="0">
                      <a:pos x="455" y="248"/>
                    </a:cxn>
                    <a:cxn ang="0">
                      <a:pos x="497" y="248"/>
                    </a:cxn>
                  </a:cxnLst>
                  <a:rect l="0" t="0" r="r" b="b"/>
                  <a:pathLst>
                    <a:path w="581" h="312">
                      <a:moveTo>
                        <a:pt x="497" y="248"/>
                      </a:moveTo>
                      <a:lnTo>
                        <a:pt x="531" y="200"/>
                      </a:lnTo>
                      <a:lnTo>
                        <a:pt x="556" y="176"/>
                      </a:lnTo>
                      <a:lnTo>
                        <a:pt x="581" y="152"/>
                      </a:lnTo>
                      <a:lnTo>
                        <a:pt x="564" y="120"/>
                      </a:lnTo>
                      <a:lnTo>
                        <a:pt x="522" y="112"/>
                      </a:lnTo>
                      <a:lnTo>
                        <a:pt x="480" y="104"/>
                      </a:lnTo>
                      <a:lnTo>
                        <a:pt x="463" y="80"/>
                      </a:lnTo>
                      <a:lnTo>
                        <a:pt x="413" y="64"/>
                      </a:lnTo>
                      <a:lnTo>
                        <a:pt x="413" y="88"/>
                      </a:lnTo>
                      <a:lnTo>
                        <a:pt x="387" y="104"/>
                      </a:lnTo>
                      <a:lnTo>
                        <a:pt x="345" y="72"/>
                      </a:lnTo>
                      <a:lnTo>
                        <a:pt x="354" y="40"/>
                      </a:lnTo>
                      <a:lnTo>
                        <a:pt x="312" y="40"/>
                      </a:lnTo>
                      <a:lnTo>
                        <a:pt x="269" y="24"/>
                      </a:lnTo>
                      <a:lnTo>
                        <a:pt x="227" y="0"/>
                      </a:lnTo>
                      <a:lnTo>
                        <a:pt x="227" y="24"/>
                      </a:lnTo>
                      <a:lnTo>
                        <a:pt x="202" y="8"/>
                      </a:lnTo>
                      <a:lnTo>
                        <a:pt x="168" y="8"/>
                      </a:lnTo>
                      <a:lnTo>
                        <a:pt x="160" y="40"/>
                      </a:lnTo>
                      <a:lnTo>
                        <a:pt x="118" y="56"/>
                      </a:lnTo>
                      <a:lnTo>
                        <a:pt x="76" y="80"/>
                      </a:lnTo>
                      <a:lnTo>
                        <a:pt x="34" y="88"/>
                      </a:lnTo>
                      <a:lnTo>
                        <a:pt x="0" y="112"/>
                      </a:lnTo>
                      <a:lnTo>
                        <a:pt x="34" y="152"/>
                      </a:lnTo>
                      <a:lnTo>
                        <a:pt x="25" y="176"/>
                      </a:lnTo>
                      <a:lnTo>
                        <a:pt x="84" y="224"/>
                      </a:lnTo>
                      <a:lnTo>
                        <a:pt x="160" y="280"/>
                      </a:lnTo>
                      <a:lnTo>
                        <a:pt x="152" y="288"/>
                      </a:lnTo>
                      <a:lnTo>
                        <a:pt x="194" y="312"/>
                      </a:lnTo>
                      <a:lnTo>
                        <a:pt x="244" y="296"/>
                      </a:lnTo>
                      <a:lnTo>
                        <a:pt x="269" y="248"/>
                      </a:lnTo>
                      <a:lnTo>
                        <a:pt x="345" y="272"/>
                      </a:lnTo>
                      <a:lnTo>
                        <a:pt x="430" y="272"/>
                      </a:lnTo>
                      <a:lnTo>
                        <a:pt x="430" y="280"/>
                      </a:lnTo>
                      <a:lnTo>
                        <a:pt x="455" y="248"/>
                      </a:lnTo>
                      <a:lnTo>
                        <a:pt x="497" y="248"/>
                      </a:lnTo>
                      <a:close/>
                    </a:path>
                  </a:pathLst>
                </a:custGeom>
                <a:solidFill>
                  <a:srgbClr val="0066FF"/>
                </a:solidFill>
                <a:ln w="12700">
                  <a:solidFill>
                    <a:srgbClr val="000000"/>
                  </a:solidFill>
                  <a:prstDash val="solid"/>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48" name="Freeform 1172"/>
                <p:cNvSpPr>
                  <a:spLocks/>
                </p:cNvSpPr>
                <p:nvPr/>
              </p:nvSpPr>
              <p:spPr bwMode="auto">
                <a:xfrm>
                  <a:off x="7219950" y="4762500"/>
                  <a:ext cx="441325" cy="317500"/>
                </a:xfrm>
                <a:custGeom>
                  <a:avLst/>
                  <a:gdLst/>
                  <a:ahLst/>
                  <a:cxnLst>
                    <a:cxn ang="0">
                      <a:pos x="50" y="192"/>
                    </a:cxn>
                    <a:cxn ang="0">
                      <a:pos x="92" y="160"/>
                    </a:cxn>
                    <a:cxn ang="0">
                      <a:pos x="117" y="176"/>
                    </a:cxn>
                    <a:cxn ang="0">
                      <a:pos x="151" y="184"/>
                    </a:cxn>
                    <a:cxn ang="0">
                      <a:pos x="168" y="152"/>
                    </a:cxn>
                    <a:cxn ang="0">
                      <a:pos x="202" y="144"/>
                    </a:cxn>
                    <a:cxn ang="0">
                      <a:pos x="202" y="104"/>
                    </a:cxn>
                    <a:cxn ang="0">
                      <a:pos x="235" y="64"/>
                    </a:cxn>
                    <a:cxn ang="0">
                      <a:pos x="278" y="48"/>
                    </a:cxn>
                    <a:cxn ang="0">
                      <a:pos x="235" y="0"/>
                    </a:cxn>
                    <a:cxn ang="0">
                      <a:pos x="227" y="8"/>
                    </a:cxn>
                    <a:cxn ang="0">
                      <a:pos x="227" y="32"/>
                    </a:cxn>
                    <a:cxn ang="0">
                      <a:pos x="185" y="40"/>
                    </a:cxn>
                    <a:cxn ang="0">
                      <a:pos x="134" y="40"/>
                    </a:cxn>
                    <a:cxn ang="0">
                      <a:pos x="101" y="64"/>
                    </a:cxn>
                    <a:cxn ang="0">
                      <a:pos x="42" y="64"/>
                    </a:cxn>
                    <a:cxn ang="0">
                      <a:pos x="8" y="72"/>
                    </a:cxn>
                    <a:cxn ang="0">
                      <a:pos x="0" y="96"/>
                    </a:cxn>
                    <a:cxn ang="0">
                      <a:pos x="8" y="152"/>
                    </a:cxn>
                    <a:cxn ang="0">
                      <a:pos x="0" y="160"/>
                    </a:cxn>
                    <a:cxn ang="0">
                      <a:pos x="25" y="152"/>
                    </a:cxn>
                    <a:cxn ang="0">
                      <a:pos x="8" y="176"/>
                    </a:cxn>
                    <a:cxn ang="0">
                      <a:pos x="8" y="200"/>
                    </a:cxn>
                    <a:cxn ang="0">
                      <a:pos x="16" y="200"/>
                    </a:cxn>
                    <a:cxn ang="0">
                      <a:pos x="50" y="192"/>
                    </a:cxn>
                  </a:cxnLst>
                  <a:rect l="0" t="0" r="r" b="b"/>
                  <a:pathLst>
                    <a:path w="278" h="200">
                      <a:moveTo>
                        <a:pt x="50" y="192"/>
                      </a:moveTo>
                      <a:lnTo>
                        <a:pt x="92" y="160"/>
                      </a:lnTo>
                      <a:lnTo>
                        <a:pt x="117" y="176"/>
                      </a:lnTo>
                      <a:lnTo>
                        <a:pt x="151" y="184"/>
                      </a:lnTo>
                      <a:lnTo>
                        <a:pt x="168" y="152"/>
                      </a:lnTo>
                      <a:lnTo>
                        <a:pt x="202" y="144"/>
                      </a:lnTo>
                      <a:lnTo>
                        <a:pt x="202" y="104"/>
                      </a:lnTo>
                      <a:lnTo>
                        <a:pt x="235" y="64"/>
                      </a:lnTo>
                      <a:lnTo>
                        <a:pt x="278" y="48"/>
                      </a:lnTo>
                      <a:lnTo>
                        <a:pt x="235" y="0"/>
                      </a:lnTo>
                      <a:lnTo>
                        <a:pt x="227" y="8"/>
                      </a:lnTo>
                      <a:lnTo>
                        <a:pt x="227" y="32"/>
                      </a:lnTo>
                      <a:lnTo>
                        <a:pt x="185" y="40"/>
                      </a:lnTo>
                      <a:lnTo>
                        <a:pt x="134" y="40"/>
                      </a:lnTo>
                      <a:lnTo>
                        <a:pt x="101" y="64"/>
                      </a:lnTo>
                      <a:lnTo>
                        <a:pt x="42" y="64"/>
                      </a:lnTo>
                      <a:lnTo>
                        <a:pt x="8" y="72"/>
                      </a:lnTo>
                      <a:lnTo>
                        <a:pt x="0" y="96"/>
                      </a:lnTo>
                      <a:lnTo>
                        <a:pt x="8" y="152"/>
                      </a:lnTo>
                      <a:lnTo>
                        <a:pt x="0" y="160"/>
                      </a:lnTo>
                      <a:lnTo>
                        <a:pt x="25" y="152"/>
                      </a:lnTo>
                      <a:lnTo>
                        <a:pt x="8" y="176"/>
                      </a:lnTo>
                      <a:lnTo>
                        <a:pt x="8" y="200"/>
                      </a:lnTo>
                      <a:lnTo>
                        <a:pt x="16" y="200"/>
                      </a:lnTo>
                      <a:lnTo>
                        <a:pt x="50" y="192"/>
                      </a:lnTo>
                      <a:close/>
                    </a:path>
                  </a:pathLst>
                </a:custGeom>
                <a:solidFill>
                  <a:srgbClr val="00A0C6"/>
                </a:solidFill>
                <a:ln w="9525">
                  <a:noFill/>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49" name="Freeform 1173"/>
                <p:cNvSpPr>
                  <a:spLocks/>
                </p:cNvSpPr>
                <p:nvPr/>
              </p:nvSpPr>
              <p:spPr bwMode="auto">
                <a:xfrm>
                  <a:off x="7234238" y="4851400"/>
                  <a:ext cx="868362" cy="660400"/>
                </a:xfrm>
                <a:custGeom>
                  <a:avLst/>
                  <a:gdLst/>
                  <a:ahLst/>
                  <a:cxnLst>
                    <a:cxn ang="0">
                      <a:pos x="388" y="360"/>
                    </a:cxn>
                    <a:cxn ang="0">
                      <a:pos x="379" y="344"/>
                    </a:cxn>
                    <a:cxn ang="0">
                      <a:pos x="345" y="328"/>
                    </a:cxn>
                    <a:cxn ang="0">
                      <a:pos x="320" y="296"/>
                    </a:cxn>
                    <a:cxn ang="0">
                      <a:pos x="270" y="264"/>
                    </a:cxn>
                    <a:cxn ang="0">
                      <a:pos x="236" y="216"/>
                    </a:cxn>
                    <a:cxn ang="0">
                      <a:pos x="202" y="200"/>
                    </a:cxn>
                    <a:cxn ang="0">
                      <a:pos x="219" y="152"/>
                    </a:cxn>
                    <a:cxn ang="0">
                      <a:pos x="236" y="152"/>
                    </a:cxn>
                    <a:cxn ang="0">
                      <a:pos x="270" y="168"/>
                    </a:cxn>
                    <a:cxn ang="0">
                      <a:pos x="278" y="144"/>
                    </a:cxn>
                    <a:cxn ang="0">
                      <a:pos x="312" y="136"/>
                    </a:cxn>
                    <a:cxn ang="0">
                      <a:pos x="354" y="144"/>
                    </a:cxn>
                    <a:cxn ang="0">
                      <a:pos x="404" y="152"/>
                    </a:cxn>
                    <a:cxn ang="0">
                      <a:pos x="438" y="144"/>
                    </a:cxn>
                    <a:cxn ang="0">
                      <a:pos x="472" y="152"/>
                    </a:cxn>
                    <a:cxn ang="0">
                      <a:pos x="522" y="160"/>
                    </a:cxn>
                    <a:cxn ang="0">
                      <a:pos x="522" y="128"/>
                    </a:cxn>
                    <a:cxn ang="0">
                      <a:pos x="548" y="120"/>
                    </a:cxn>
                    <a:cxn ang="0">
                      <a:pos x="522" y="112"/>
                    </a:cxn>
                    <a:cxn ang="0">
                      <a:pos x="497" y="80"/>
                    </a:cxn>
                    <a:cxn ang="0">
                      <a:pos x="480" y="48"/>
                    </a:cxn>
                    <a:cxn ang="0">
                      <a:pos x="421" y="72"/>
                    </a:cxn>
                    <a:cxn ang="0">
                      <a:pos x="388" y="72"/>
                    </a:cxn>
                    <a:cxn ang="0">
                      <a:pos x="379" y="48"/>
                    </a:cxn>
                    <a:cxn ang="0">
                      <a:pos x="345" y="56"/>
                    </a:cxn>
                    <a:cxn ang="0">
                      <a:pos x="320" y="40"/>
                    </a:cxn>
                    <a:cxn ang="0">
                      <a:pos x="295" y="16"/>
                    </a:cxn>
                    <a:cxn ang="0">
                      <a:pos x="261" y="0"/>
                    </a:cxn>
                    <a:cxn ang="0">
                      <a:pos x="227" y="8"/>
                    </a:cxn>
                    <a:cxn ang="0">
                      <a:pos x="194" y="48"/>
                    </a:cxn>
                    <a:cxn ang="0">
                      <a:pos x="194" y="88"/>
                    </a:cxn>
                    <a:cxn ang="0">
                      <a:pos x="160" y="96"/>
                    </a:cxn>
                    <a:cxn ang="0">
                      <a:pos x="143" y="128"/>
                    </a:cxn>
                    <a:cxn ang="0">
                      <a:pos x="109" y="120"/>
                    </a:cxn>
                    <a:cxn ang="0">
                      <a:pos x="84" y="104"/>
                    </a:cxn>
                    <a:cxn ang="0">
                      <a:pos x="42" y="136"/>
                    </a:cxn>
                    <a:cxn ang="0">
                      <a:pos x="8" y="144"/>
                    </a:cxn>
                    <a:cxn ang="0">
                      <a:pos x="0" y="144"/>
                    </a:cxn>
                    <a:cxn ang="0">
                      <a:pos x="0" y="152"/>
                    </a:cxn>
                    <a:cxn ang="0">
                      <a:pos x="34" y="216"/>
                    </a:cxn>
                    <a:cxn ang="0">
                      <a:pos x="84" y="152"/>
                    </a:cxn>
                    <a:cxn ang="0">
                      <a:pos x="84" y="216"/>
                    </a:cxn>
                    <a:cxn ang="0">
                      <a:pos x="126" y="192"/>
                    </a:cxn>
                    <a:cxn ang="0">
                      <a:pos x="126" y="240"/>
                    </a:cxn>
                    <a:cxn ang="0">
                      <a:pos x="177" y="264"/>
                    </a:cxn>
                    <a:cxn ang="0">
                      <a:pos x="160" y="272"/>
                    </a:cxn>
                    <a:cxn ang="0">
                      <a:pos x="219" y="312"/>
                    </a:cxn>
                    <a:cxn ang="0">
                      <a:pos x="227" y="336"/>
                    </a:cxn>
                    <a:cxn ang="0">
                      <a:pos x="253" y="352"/>
                    </a:cxn>
                    <a:cxn ang="0">
                      <a:pos x="312" y="360"/>
                    </a:cxn>
                    <a:cxn ang="0">
                      <a:pos x="371" y="384"/>
                    </a:cxn>
                    <a:cxn ang="0">
                      <a:pos x="312" y="392"/>
                    </a:cxn>
                    <a:cxn ang="0">
                      <a:pos x="413" y="416"/>
                    </a:cxn>
                    <a:cxn ang="0">
                      <a:pos x="413" y="384"/>
                    </a:cxn>
                    <a:cxn ang="0">
                      <a:pos x="388" y="360"/>
                    </a:cxn>
                  </a:cxnLst>
                  <a:rect l="0" t="0" r="r" b="b"/>
                  <a:pathLst>
                    <a:path w="548" h="416">
                      <a:moveTo>
                        <a:pt x="388" y="360"/>
                      </a:moveTo>
                      <a:lnTo>
                        <a:pt x="379" y="344"/>
                      </a:lnTo>
                      <a:lnTo>
                        <a:pt x="345" y="328"/>
                      </a:lnTo>
                      <a:lnTo>
                        <a:pt x="320" y="296"/>
                      </a:lnTo>
                      <a:lnTo>
                        <a:pt x="270" y="264"/>
                      </a:lnTo>
                      <a:lnTo>
                        <a:pt x="236" y="216"/>
                      </a:lnTo>
                      <a:lnTo>
                        <a:pt x="202" y="200"/>
                      </a:lnTo>
                      <a:lnTo>
                        <a:pt x="219" y="152"/>
                      </a:lnTo>
                      <a:lnTo>
                        <a:pt x="236" y="152"/>
                      </a:lnTo>
                      <a:lnTo>
                        <a:pt x="270" y="168"/>
                      </a:lnTo>
                      <a:lnTo>
                        <a:pt x="278" y="144"/>
                      </a:lnTo>
                      <a:lnTo>
                        <a:pt x="312" y="136"/>
                      </a:lnTo>
                      <a:lnTo>
                        <a:pt x="354" y="144"/>
                      </a:lnTo>
                      <a:lnTo>
                        <a:pt x="404" y="152"/>
                      </a:lnTo>
                      <a:lnTo>
                        <a:pt x="438" y="144"/>
                      </a:lnTo>
                      <a:lnTo>
                        <a:pt x="472" y="152"/>
                      </a:lnTo>
                      <a:lnTo>
                        <a:pt x="522" y="160"/>
                      </a:lnTo>
                      <a:lnTo>
                        <a:pt x="522" y="128"/>
                      </a:lnTo>
                      <a:lnTo>
                        <a:pt x="548" y="120"/>
                      </a:lnTo>
                      <a:lnTo>
                        <a:pt x="522" y="112"/>
                      </a:lnTo>
                      <a:lnTo>
                        <a:pt x="497" y="80"/>
                      </a:lnTo>
                      <a:lnTo>
                        <a:pt x="480" y="48"/>
                      </a:lnTo>
                      <a:lnTo>
                        <a:pt x="421" y="72"/>
                      </a:lnTo>
                      <a:lnTo>
                        <a:pt x="388" y="72"/>
                      </a:lnTo>
                      <a:lnTo>
                        <a:pt x="379" y="48"/>
                      </a:lnTo>
                      <a:lnTo>
                        <a:pt x="345" y="56"/>
                      </a:lnTo>
                      <a:lnTo>
                        <a:pt x="320" y="40"/>
                      </a:lnTo>
                      <a:lnTo>
                        <a:pt x="295" y="16"/>
                      </a:lnTo>
                      <a:lnTo>
                        <a:pt x="261" y="0"/>
                      </a:lnTo>
                      <a:lnTo>
                        <a:pt x="227" y="8"/>
                      </a:lnTo>
                      <a:lnTo>
                        <a:pt x="194" y="48"/>
                      </a:lnTo>
                      <a:lnTo>
                        <a:pt x="194" y="88"/>
                      </a:lnTo>
                      <a:lnTo>
                        <a:pt x="160" y="96"/>
                      </a:lnTo>
                      <a:lnTo>
                        <a:pt x="143" y="128"/>
                      </a:lnTo>
                      <a:lnTo>
                        <a:pt x="109" y="120"/>
                      </a:lnTo>
                      <a:lnTo>
                        <a:pt x="84" y="104"/>
                      </a:lnTo>
                      <a:lnTo>
                        <a:pt x="42" y="136"/>
                      </a:lnTo>
                      <a:lnTo>
                        <a:pt x="8" y="144"/>
                      </a:lnTo>
                      <a:lnTo>
                        <a:pt x="0" y="144"/>
                      </a:lnTo>
                      <a:lnTo>
                        <a:pt x="0" y="152"/>
                      </a:lnTo>
                      <a:lnTo>
                        <a:pt x="34" y="216"/>
                      </a:lnTo>
                      <a:lnTo>
                        <a:pt x="84" y="152"/>
                      </a:lnTo>
                      <a:lnTo>
                        <a:pt x="84" y="216"/>
                      </a:lnTo>
                      <a:lnTo>
                        <a:pt x="126" y="192"/>
                      </a:lnTo>
                      <a:lnTo>
                        <a:pt x="126" y="240"/>
                      </a:lnTo>
                      <a:lnTo>
                        <a:pt x="177" y="264"/>
                      </a:lnTo>
                      <a:lnTo>
                        <a:pt x="160" y="272"/>
                      </a:lnTo>
                      <a:lnTo>
                        <a:pt x="219" y="312"/>
                      </a:lnTo>
                      <a:lnTo>
                        <a:pt x="227" y="336"/>
                      </a:lnTo>
                      <a:lnTo>
                        <a:pt x="253" y="352"/>
                      </a:lnTo>
                      <a:lnTo>
                        <a:pt x="312" y="360"/>
                      </a:lnTo>
                      <a:lnTo>
                        <a:pt x="371" y="384"/>
                      </a:lnTo>
                      <a:lnTo>
                        <a:pt x="312" y="392"/>
                      </a:lnTo>
                      <a:lnTo>
                        <a:pt x="413" y="416"/>
                      </a:lnTo>
                      <a:lnTo>
                        <a:pt x="413" y="384"/>
                      </a:lnTo>
                      <a:lnTo>
                        <a:pt x="388" y="360"/>
                      </a:lnTo>
                      <a:close/>
                    </a:path>
                  </a:pathLst>
                </a:custGeom>
                <a:solidFill>
                  <a:srgbClr val="FFCC00"/>
                </a:solidFill>
                <a:ln w="9525">
                  <a:noFill/>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50" name="Freeform 1174"/>
                <p:cNvSpPr>
                  <a:spLocks/>
                </p:cNvSpPr>
                <p:nvPr/>
              </p:nvSpPr>
              <p:spPr bwMode="auto">
                <a:xfrm>
                  <a:off x="7219950" y="4762500"/>
                  <a:ext cx="441325" cy="317500"/>
                </a:xfrm>
                <a:custGeom>
                  <a:avLst/>
                  <a:gdLst/>
                  <a:ahLst/>
                  <a:cxnLst>
                    <a:cxn ang="0">
                      <a:pos x="50" y="192"/>
                    </a:cxn>
                    <a:cxn ang="0">
                      <a:pos x="92" y="160"/>
                    </a:cxn>
                    <a:cxn ang="0">
                      <a:pos x="117" y="176"/>
                    </a:cxn>
                    <a:cxn ang="0">
                      <a:pos x="151" y="184"/>
                    </a:cxn>
                    <a:cxn ang="0">
                      <a:pos x="168" y="152"/>
                    </a:cxn>
                    <a:cxn ang="0">
                      <a:pos x="202" y="144"/>
                    </a:cxn>
                    <a:cxn ang="0">
                      <a:pos x="202" y="104"/>
                    </a:cxn>
                    <a:cxn ang="0">
                      <a:pos x="235" y="64"/>
                    </a:cxn>
                    <a:cxn ang="0">
                      <a:pos x="278" y="48"/>
                    </a:cxn>
                    <a:cxn ang="0">
                      <a:pos x="235" y="0"/>
                    </a:cxn>
                    <a:cxn ang="0">
                      <a:pos x="227" y="8"/>
                    </a:cxn>
                    <a:cxn ang="0">
                      <a:pos x="227" y="32"/>
                    </a:cxn>
                    <a:cxn ang="0">
                      <a:pos x="185" y="40"/>
                    </a:cxn>
                    <a:cxn ang="0">
                      <a:pos x="134" y="40"/>
                    </a:cxn>
                    <a:cxn ang="0">
                      <a:pos x="101" y="64"/>
                    </a:cxn>
                    <a:cxn ang="0">
                      <a:pos x="42" y="64"/>
                    </a:cxn>
                    <a:cxn ang="0">
                      <a:pos x="8" y="72"/>
                    </a:cxn>
                    <a:cxn ang="0">
                      <a:pos x="0" y="96"/>
                    </a:cxn>
                    <a:cxn ang="0">
                      <a:pos x="8" y="152"/>
                    </a:cxn>
                    <a:cxn ang="0">
                      <a:pos x="0" y="160"/>
                    </a:cxn>
                    <a:cxn ang="0">
                      <a:pos x="25" y="152"/>
                    </a:cxn>
                    <a:cxn ang="0">
                      <a:pos x="8" y="176"/>
                    </a:cxn>
                    <a:cxn ang="0">
                      <a:pos x="8" y="200"/>
                    </a:cxn>
                    <a:cxn ang="0">
                      <a:pos x="16" y="200"/>
                    </a:cxn>
                    <a:cxn ang="0">
                      <a:pos x="50" y="192"/>
                    </a:cxn>
                  </a:cxnLst>
                  <a:rect l="0" t="0" r="r" b="b"/>
                  <a:pathLst>
                    <a:path w="278" h="200">
                      <a:moveTo>
                        <a:pt x="50" y="192"/>
                      </a:moveTo>
                      <a:lnTo>
                        <a:pt x="92" y="160"/>
                      </a:lnTo>
                      <a:lnTo>
                        <a:pt x="117" y="176"/>
                      </a:lnTo>
                      <a:lnTo>
                        <a:pt x="151" y="184"/>
                      </a:lnTo>
                      <a:lnTo>
                        <a:pt x="168" y="152"/>
                      </a:lnTo>
                      <a:lnTo>
                        <a:pt x="202" y="144"/>
                      </a:lnTo>
                      <a:lnTo>
                        <a:pt x="202" y="104"/>
                      </a:lnTo>
                      <a:lnTo>
                        <a:pt x="235" y="64"/>
                      </a:lnTo>
                      <a:lnTo>
                        <a:pt x="278" y="48"/>
                      </a:lnTo>
                      <a:lnTo>
                        <a:pt x="235" y="0"/>
                      </a:lnTo>
                      <a:lnTo>
                        <a:pt x="227" y="8"/>
                      </a:lnTo>
                      <a:lnTo>
                        <a:pt x="227" y="32"/>
                      </a:lnTo>
                      <a:lnTo>
                        <a:pt x="185" y="40"/>
                      </a:lnTo>
                      <a:lnTo>
                        <a:pt x="134" y="40"/>
                      </a:lnTo>
                      <a:lnTo>
                        <a:pt x="101" y="64"/>
                      </a:lnTo>
                      <a:lnTo>
                        <a:pt x="42" y="64"/>
                      </a:lnTo>
                      <a:lnTo>
                        <a:pt x="8" y="72"/>
                      </a:lnTo>
                      <a:lnTo>
                        <a:pt x="0" y="96"/>
                      </a:lnTo>
                      <a:lnTo>
                        <a:pt x="8" y="152"/>
                      </a:lnTo>
                      <a:lnTo>
                        <a:pt x="0" y="160"/>
                      </a:lnTo>
                      <a:lnTo>
                        <a:pt x="25" y="152"/>
                      </a:lnTo>
                      <a:lnTo>
                        <a:pt x="8" y="176"/>
                      </a:lnTo>
                      <a:lnTo>
                        <a:pt x="8" y="200"/>
                      </a:lnTo>
                      <a:lnTo>
                        <a:pt x="16" y="200"/>
                      </a:lnTo>
                      <a:lnTo>
                        <a:pt x="50" y="192"/>
                      </a:lnTo>
                      <a:close/>
                    </a:path>
                  </a:pathLst>
                </a:custGeom>
                <a:solidFill>
                  <a:schemeClr val="accent1">
                    <a:lumMod val="60000"/>
                    <a:lumOff val="40000"/>
                  </a:schemeClr>
                </a:solidFill>
                <a:ln w="12700">
                  <a:solidFill>
                    <a:srgbClr val="000000"/>
                  </a:solidFill>
                  <a:prstDash val="solid"/>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51" name="Freeform 1175" descr="Light vertical"/>
                <p:cNvSpPr>
                  <a:spLocks/>
                </p:cNvSpPr>
                <p:nvPr/>
              </p:nvSpPr>
              <p:spPr bwMode="auto">
                <a:xfrm>
                  <a:off x="7234238" y="4851400"/>
                  <a:ext cx="868362" cy="660400"/>
                </a:xfrm>
                <a:custGeom>
                  <a:avLst/>
                  <a:gdLst/>
                  <a:ahLst/>
                  <a:cxnLst>
                    <a:cxn ang="0">
                      <a:pos x="388" y="360"/>
                    </a:cxn>
                    <a:cxn ang="0">
                      <a:pos x="379" y="344"/>
                    </a:cxn>
                    <a:cxn ang="0">
                      <a:pos x="345" y="328"/>
                    </a:cxn>
                    <a:cxn ang="0">
                      <a:pos x="320" y="296"/>
                    </a:cxn>
                    <a:cxn ang="0">
                      <a:pos x="270" y="264"/>
                    </a:cxn>
                    <a:cxn ang="0">
                      <a:pos x="236" y="216"/>
                    </a:cxn>
                    <a:cxn ang="0">
                      <a:pos x="202" y="200"/>
                    </a:cxn>
                    <a:cxn ang="0">
                      <a:pos x="219" y="152"/>
                    </a:cxn>
                    <a:cxn ang="0">
                      <a:pos x="236" y="152"/>
                    </a:cxn>
                    <a:cxn ang="0">
                      <a:pos x="270" y="168"/>
                    </a:cxn>
                    <a:cxn ang="0">
                      <a:pos x="278" y="144"/>
                    </a:cxn>
                    <a:cxn ang="0">
                      <a:pos x="312" y="136"/>
                    </a:cxn>
                    <a:cxn ang="0">
                      <a:pos x="354" y="144"/>
                    </a:cxn>
                    <a:cxn ang="0">
                      <a:pos x="404" y="152"/>
                    </a:cxn>
                    <a:cxn ang="0">
                      <a:pos x="438" y="144"/>
                    </a:cxn>
                    <a:cxn ang="0">
                      <a:pos x="472" y="152"/>
                    </a:cxn>
                    <a:cxn ang="0">
                      <a:pos x="522" y="160"/>
                    </a:cxn>
                    <a:cxn ang="0">
                      <a:pos x="522" y="128"/>
                    </a:cxn>
                    <a:cxn ang="0">
                      <a:pos x="548" y="120"/>
                    </a:cxn>
                    <a:cxn ang="0">
                      <a:pos x="522" y="112"/>
                    </a:cxn>
                    <a:cxn ang="0">
                      <a:pos x="497" y="80"/>
                    </a:cxn>
                    <a:cxn ang="0">
                      <a:pos x="480" y="48"/>
                    </a:cxn>
                    <a:cxn ang="0">
                      <a:pos x="421" y="72"/>
                    </a:cxn>
                    <a:cxn ang="0">
                      <a:pos x="388" y="72"/>
                    </a:cxn>
                    <a:cxn ang="0">
                      <a:pos x="379" y="48"/>
                    </a:cxn>
                    <a:cxn ang="0">
                      <a:pos x="345" y="56"/>
                    </a:cxn>
                    <a:cxn ang="0">
                      <a:pos x="320" y="40"/>
                    </a:cxn>
                    <a:cxn ang="0">
                      <a:pos x="295" y="16"/>
                    </a:cxn>
                    <a:cxn ang="0">
                      <a:pos x="261" y="0"/>
                    </a:cxn>
                    <a:cxn ang="0">
                      <a:pos x="227" y="8"/>
                    </a:cxn>
                    <a:cxn ang="0">
                      <a:pos x="194" y="48"/>
                    </a:cxn>
                    <a:cxn ang="0">
                      <a:pos x="194" y="88"/>
                    </a:cxn>
                    <a:cxn ang="0">
                      <a:pos x="160" y="96"/>
                    </a:cxn>
                    <a:cxn ang="0">
                      <a:pos x="143" y="128"/>
                    </a:cxn>
                    <a:cxn ang="0">
                      <a:pos x="109" y="120"/>
                    </a:cxn>
                    <a:cxn ang="0">
                      <a:pos x="84" y="104"/>
                    </a:cxn>
                    <a:cxn ang="0">
                      <a:pos x="42" y="136"/>
                    </a:cxn>
                    <a:cxn ang="0">
                      <a:pos x="8" y="144"/>
                    </a:cxn>
                    <a:cxn ang="0">
                      <a:pos x="0" y="144"/>
                    </a:cxn>
                    <a:cxn ang="0">
                      <a:pos x="0" y="152"/>
                    </a:cxn>
                    <a:cxn ang="0">
                      <a:pos x="34" y="216"/>
                    </a:cxn>
                    <a:cxn ang="0">
                      <a:pos x="84" y="152"/>
                    </a:cxn>
                    <a:cxn ang="0">
                      <a:pos x="84" y="216"/>
                    </a:cxn>
                    <a:cxn ang="0">
                      <a:pos x="126" y="192"/>
                    </a:cxn>
                    <a:cxn ang="0">
                      <a:pos x="126" y="240"/>
                    </a:cxn>
                    <a:cxn ang="0">
                      <a:pos x="177" y="264"/>
                    </a:cxn>
                    <a:cxn ang="0">
                      <a:pos x="160" y="272"/>
                    </a:cxn>
                    <a:cxn ang="0">
                      <a:pos x="219" y="312"/>
                    </a:cxn>
                    <a:cxn ang="0">
                      <a:pos x="227" y="336"/>
                    </a:cxn>
                    <a:cxn ang="0">
                      <a:pos x="253" y="352"/>
                    </a:cxn>
                    <a:cxn ang="0">
                      <a:pos x="312" y="360"/>
                    </a:cxn>
                    <a:cxn ang="0">
                      <a:pos x="371" y="384"/>
                    </a:cxn>
                    <a:cxn ang="0">
                      <a:pos x="312" y="392"/>
                    </a:cxn>
                    <a:cxn ang="0">
                      <a:pos x="413" y="416"/>
                    </a:cxn>
                    <a:cxn ang="0">
                      <a:pos x="413" y="384"/>
                    </a:cxn>
                    <a:cxn ang="0">
                      <a:pos x="388" y="360"/>
                    </a:cxn>
                  </a:cxnLst>
                  <a:rect l="0" t="0" r="r" b="b"/>
                  <a:pathLst>
                    <a:path w="548" h="416">
                      <a:moveTo>
                        <a:pt x="388" y="360"/>
                      </a:moveTo>
                      <a:lnTo>
                        <a:pt x="379" y="344"/>
                      </a:lnTo>
                      <a:lnTo>
                        <a:pt x="345" y="328"/>
                      </a:lnTo>
                      <a:lnTo>
                        <a:pt x="320" y="296"/>
                      </a:lnTo>
                      <a:lnTo>
                        <a:pt x="270" y="264"/>
                      </a:lnTo>
                      <a:lnTo>
                        <a:pt x="236" y="216"/>
                      </a:lnTo>
                      <a:lnTo>
                        <a:pt x="202" y="200"/>
                      </a:lnTo>
                      <a:lnTo>
                        <a:pt x="219" y="152"/>
                      </a:lnTo>
                      <a:lnTo>
                        <a:pt x="236" y="152"/>
                      </a:lnTo>
                      <a:lnTo>
                        <a:pt x="270" y="168"/>
                      </a:lnTo>
                      <a:lnTo>
                        <a:pt x="278" y="144"/>
                      </a:lnTo>
                      <a:lnTo>
                        <a:pt x="312" y="136"/>
                      </a:lnTo>
                      <a:lnTo>
                        <a:pt x="354" y="144"/>
                      </a:lnTo>
                      <a:lnTo>
                        <a:pt x="404" y="152"/>
                      </a:lnTo>
                      <a:lnTo>
                        <a:pt x="438" y="144"/>
                      </a:lnTo>
                      <a:lnTo>
                        <a:pt x="472" y="152"/>
                      </a:lnTo>
                      <a:lnTo>
                        <a:pt x="522" y="160"/>
                      </a:lnTo>
                      <a:lnTo>
                        <a:pt x="522" y="128"/>
                      </a:lnTo>
                      <a:lnTo>
                        <a:pt x="548" y="120"/>
                      </a:lnTo>
                      <a:lnTo>
                        <a:pt x="522" y="112"/>
                      </a:lnTo>
                      <a:lnTo>
                        <a:pt x="497" y="80"/>
                      </a:lnTo>
                      <a:lnTo>
                        <a:pt x="480" y="48"/>
                      </a:lnTo>
                      <a:lnTo>
                        <a:pt x="421" y="72"/>
                      </a:lnTo>
                      <a:lnTo>
                        <a:pt x="388" y="72"/>
                      </a:lnTo>
                      <a:lnTo>
                        <a:pt x="379" y="48"/>
                      </a:lnTo>
                      <a:lnTo>
                        <a:pt x="345" y="56"/>
                      </a:lnTo>
                      <a:lnTo>
                        <a:pt x="320" y="40"/>
                      </a:lnTo>
                      <a:lnTo>
                        <a:pt x="295" y="16"/>
                      </a:lnTo>
                      <a:lnTo>
                        <a:pt x="261" y="0"/>
                      </a:lnTo>
                      <a:lnTo>
                        <a:pt x="227" y="8"/>
                      </a:lnTo>
                      <a:lnTo>
                        <a:pt x="194" y="48"/>
                      </a:lnTo>
                      <a:lnTo>
                        <a:pt x="194" y="88"/>
                      </a:lnTo>
                      <a:lnTo>
                        <a:pt x="160" y="96"/>
                      </a:lnTo>
                      <a:lnTo>
                        <a:pt x="143" y="128"/>
                      </a:lnTo>
                      <a:lnTo>
                        <a:pt x="109" y="120"/>
                      </a:lnTo>
                      <a:lnTo>
                        <a:pt x="84" y="104"/>
                      </a:lnTo>
                      <a:lnTo>
                        <a:pt x="42" y="136"/>
                      </a:lnTo>
                      <a:lnTo>
                        <a:pt x="8" y="144"/>
                      </a:lnTo>
                      <a:lnTo>
                        <a:pt x="0" y="144"/>
                      </a:lnTo>
                      <a:lnTo>
                        <a:pt x="0" y="152"/>
                      </a:lnTo>
                      <a:lnTo>
                        <a:pt x="34" y="216"/>
                      </a:lnTo>
                      <a:lnTo>
                        <a:pt x="84" y="152"/>
                      </a:lnTo>
                      <a:lnTo>
                        <a:pt x="84" y="216"/>
                      </a:lnTo>
                      <a:lnTo>
                        <a:pt x="126" y="192"/>
                      </a:lnTo>
                      <a:lnTo>
                        <a:pt x="126" y="240"/>
                      </a:lnTo>
                      <a:lnTo>
                        <a:pt x="177" y="264"/>
                      </a:lnTo>
                      <a:lnTo>
                        <a:pt x="160" y="272"/>
                      </a:lnTo>
                      <a:lnTo>
                        <a:pt x="219" y="312"/>
                      </a:lnTo>
                      <a:lnTo>
                        <a:pt x="227" y="336"/>
                      </a:lnTo>
                      <a:lnTo>
                        <a:pt x="253" y="352"/>
                      </a:lnTo>
                      <a:lnTo>
                        <a:pt x="312" y="360"/>
                      </a:lnTo>
                      <a:lnTo>
                        <a:pt x="371" y="384"/>
                      </a:lnTo>
                      <a:lnTo>
                        <a:pt x="312" y="392"/>
                      </a:lnTo>
                      <a:lnTo>
                        <a:pt x="413" y="416"/>
                      </a:lnTo>
                      <a:lnTo>
                        <a:pt x="413" y="384"/>
                      </a:lnTo>
                      <a:lnTo>
                        <a:pt x="388" y="360"/>
                      </a:lnTo>
                      <a:close/>
                    </a:path>
                  </a:pathLst>
                </a:custGeom>
                <a:solidFill>
                  <a:schemeClr val="accent1">
                    <a:lumMod val="60000"/>
                    <a:lumOff val="40000"/>
                  </a:schemeClr>
                </a:solidFill>
                <a:ln w="12700">
                  <a:solidFill>
                    <a:srgbClr val="000000"/>
                  </a:solidFill>
                  <a:prstDash val="solid"/>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52" name="Freeform 1176"/>
                <p:cNvSpPr>
                  <a:spLocks/>
                </p:cNvSpPr>
                <p:nvPr/>
              </p:nvSpPr>
              <p:spPr bwMode="auto">
                <a:xfrm>
                  <a:off x="7553325" y="5067300"/>
                  <a:ext cx="615950" cy="508000"/>
                </a:xfrm>
                <a:custGeom>
                  <a:avLst/>
                  <a:gdLst/>
                  <a:ahLst/>
                  <a:cxnLst>
                    <a:cxn ang="0">
                      <a:pos x="287" y="264"/>
                    </a:cxn>
                    <a:cxn ang="0">
                      <a:pos x="312" y="248"/>
                    </a:cxn>
                    <a:cxn ang="0">
                      <a:pos x="320" y="216"/>
                    </a:cxn>
                    <a:cxn ang="0">
                      <a:pos x="346" y="216"/>
                    </a:cxn>
                    <a:cxn ang="0">
                      <a:pos x="337" y="192"/>
                    </a:cxn>
                    <a:cxn ang="0">
                      <a:pos x="388" y="176"/>
                    </a:cxn>
                    <a:cxn ang="0">
                      <a:pos x="362" y="136"/>
                    </a:cxn>
                    <a:cxn ang="0">
                      <a:pos x="388" y="120"/>
                    </a:cxn>
                    <a:cxn ang="0">
                      <a:pos x="346" y="96"/>
                    </a:cxn>
                    <a:cxn ang="0">
                      <a:pos x="337" y="64"/>
                    </a:cxn>
                    <a:cxn ang="0">
                      <a:pos x="337" y="32"/>
                    </a:cxn>
                    <a:cxn ang="0">
                      <a:pos x="304" y="32"/>
                    </a:cxn>
                    <a:cxn ang="0">
                      <a:pos x="295" y="16"/>
                    </a:cxn>
                    <a:cxn ang="0">
                      <a:pos x="270" y="16"/>
                    </a:cxn>
                    <a:cxn ang="0">
                      <a:pos x="236" y="8"/>
                    </a:cxn>
                    <a:cxn ang="0">
                      <a:pos x="202" y="16"/>
                    </a:cxn>
                    <a:cxn ang="0">
                      <a:pos x="152" y="8"/>
                    </a:cxn>
                    <a:cxn ang="0">
                      <a:pos x="110" y="0"/>
                    </a:cxn>
                    <a:cxn ang="0">
                      <a:pos x="76" y="8"/>
                    </a:cxn>
                    <a:cxn ang="0">
                      <a:pos x="68" y="32"/>
                    </a:cxn>
                    <a:cxn ang="0">
                      <a:pos x="34" y="16"/>
                    </a:cxn>
                    <a:cxn ang="0">
                      <a:pos x="17" y="16"/>
                    </a:cxn>
                    <a:cxn ang="0">
                      <a:pos x="0" y="64"/>
                    </a:cxn>
                    <a:cxn ang="0">
                      <a:pos x="34" y="80"/>
                    </a:cxn>
                    <a:cxn ang="0">
                      <a:pos x="68" y="128"/>
                    </a:cxn>
                    <a:cxn ang="0">
                      <a:pos x="118" y="160"/>
                    </a:cxn>
                    <a:cxn ang="0">
                      <a:pos x="143" y="192"/>
                    </a:cxn>
                    <a:cxn ang="0">
                      <a:pos x="177" y="208"/>
                    </a:cxn>
                    <a:cxn ang="0">
                      <a:pos x="186" y="224"/>
                    </a:cxn>
                    <a:cxn ang="0">
                      <a:pos x="211" y="248"/>
                    </a:cxn>
                    <a:cxn ang="0">
                      <a:pos x="211" y="280"/>
                    </a:cxn>
                    <a:cxn ang="0">
                      <a:pos x="295" y="320"/>
                    </a:cxn>
                    <a:cxn ang="0">
                      <a:pos x="295" y="280"/>
                    </a:cxn>
                    <a:cxn ang="0">
                      <a:pos x="287" y="264"/>
                    </a:cxn>
                  </a:cxnLst>
                  <a:rect l="0" t="0" r="r" b="b"/>
                  <a:pathLst>
                    <a:path w="388" h="320">
                      <a:moveTo>
                        <a:pt x="287" y="264"/>
                      </a:moveTo>
                      <a:lnTo>
                        <a:pt x="312" y="248"/>
                      </a:lnTo>
                      <a:lnTo>
                        <a:pt x="320" y="216"/>
                      </a:lnTo>
                      <a:lnTo>
                        <a:pt x="346" y="216"/>
                      </a:lnTo>
                      <a:lnTo>
                        <a:pt x="337" y="192"/>
                      </a:lnTo>
                      <a:lnTo>
                        <a:pt x="388" y="176"/>
                      </a:lnTo>
                      <a:lnTo>
                        <a:pt x="362" y="136"/>
                      </a:lnTo>
                      <a:lnTo>
                        <a:pt x="388" y="120"/>
                      </a:lnTo>
                      <a:lnTo>
                        <a:pt x="346" y="96"/>
                      </a:lnTo>
                      <a:lnTo>
                        <a:pt x="337" y="64"/>
                      </a:lnTo>
                      <a:lnTo>
                        <a:pt x="337" y="32"/>
                      </a:lnTo>
                      <a:lnTo>
                        <a:pt x="304" y="32"/>
                      </a:lnTo>
                      <a:lnTo>
                        <a:pt x="295" y="16"/>
                      </a:lnTo>
                      <a:lnTo>
                        <a:pt x="270" y="16"/>
                      </a:lnTo>
                      <a:lnTo>
                        <a:pt x="236" y="8"/>
                      </a:lnTo>
                      <a:lnTo>
                        <a:pt x="202" y="16"/>
                      </a:lnTo>
                      <a:lnTo>
                        <a:pt x="152" y="8"/>
                      </a:lnTo>
                      <a:lnTo>
                        <a:pt x="110" y="0"/>
                      </a:lnTo>
                      <a:lnTo>
                        <a:pt x="76" y="8"/>
                      </a:lnTo>
                      <a:lnTo>
                        <a:pt x="68" y="32"/>
                      </a:lnTo>
                      <a:lnTo>
                        <a:pt x="34" y="16"/>
                      </a:lnTo>
                      <a:lnTo>
                        <a:pt x="17" y="16"/>
                      </a:lnTo>
                      <a:lnTo>
                        <a:pt x="0" y="64"/>
                      </a:lnTo>
                      <a:lnTo>
                        <a:pt x="34" y="80"/>
                      </a:lnTo>
                      <a:lnTo>
                        <a:pt x="68" y="128"/>
                      </a:lnTo>
                      <a:lnTo>
                        <a:pt x="118" y="160"/>
                      </a:lnTo>
                      <a:lnTo>
                        <a:pt x="143" y="192"/>
                      </a:lnTo>
                      <a:lnTo>
                        <a:pt x="177" y="208"/>
                      </a:lnTo>
                      <a:lnTo>
                        <a:pt x="186" y="224"/>
                      </a:lnTo>
                      <a:lnTo>
                        <a:pt x="211" y="248"/>
                      </a:lnTo>
                      <a:lnTo>
                        <a:pt x="211" y="280"/>
                      </a:lnTo>
                      <a:lnTo>
                        <a:pt x="295" y="320"/>
                      </a:lnTo>
                      <a:lnTo>
                        <a:pt x="295" y="280"/>
                      </a:lnTo>
                      <a:lnTo>
                        <a:pt x="287" y="264"/>
                      </a:lnTo>
                      <a:close/>
                    </a:path>
                  </a:pathLst>
                </a:custGeom>
                <a:solidFill>
                  <a:srgbClr val="3366FF"/>
                </a:solidFill>
                <a:ln w="9525">
                  <a:noFill/>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53" name="Freeform 1177"/>
                <p:cNvSpPr>
                  <a:spLocks/>
                </p:cNvSpPr>
                <p:nvPr/>
              </p:nvSpPr>
              <p:spPr bwMode="auto">
                <a:xfrm>
                  <a:off x="7593013" y="4381500"/>
                  <a:ext cx="909637" cy="584200"/>
                </a:xfrm>
                <a:custGeom>
                  <a:avLst/>
                  <a:gdLst/>
                  <a:ahLst/>
                  <a:cxnLst>
                    <a:cxn ang="0">
                      <a:pos x="295" y="320"/>
                    </a:cxn>
                    <a:cxn ang="0">
                      <a:pos x="329" y="304"/>
                    </a:cxn>
                    <a:cxn ang="0">
                      <a:pos x="380" y="304"/>
                    </a:cxn>
                    <a:cxn ang="0">
                      <a:pos x="413" y="288"/>
                    </a:cxn>
                    <a:cxn ang="0">
                      <a:pos x="439" y="272"/>
                    </a:cxn>
                    <a:cxn ang="0">
                      <a:pos x="455" y="264"/>
                    </a:cxn>
                    <a:cxn ang="0">
                      <a:pos x="464" y="224"/>
                    </a:cxn>
                    <a:cxn ang="0">
                      <a:pos x="472" y="200"/>
                    </a:cxn>
                    <a:cxn ang="0">
                      <a:pos x="498" y="168"/>
                    </a:cxn>
                    <a:cxn ang="0">
                      <a:pos x="523" y="112"/>
                    </a:cxn>
                    <a:cxn ang="0">
                      <a:pos x="548" y="72"/>
                    </a:cxn>
                    <a:cxn ang="0">
                      <a:pos x="573" y="48"/>
                    </a:cxn>
                    <a:cxn ang="0">
                      <a:pos x="548" y="24"/>
                    </a:cxn>
                    <a:cxn ang="0">
                      <a:pos x="514" y="0"/>
                    </a:cxn>
                    <a:cxn ang="0">
                      <a:pos x="472" y="8"/>
                    </a:cxn>
                    <a:cxn ang="0">
                      <a:pos x="447" y="0"/>
                    </a:cxn>
                    <a:cxn ang="0">
                      <a:pos x="405" y="8"/>
                    </a:cxn>
                    <a:cxn ang="0">
                      <a:pos x="371" y="8"/>
                    </a:cxn>
                    <a:cxn ang="0">
                      <a:pos x="329" y="56"/>
                    </a:cxn>
                    <a:cxn ang="0">
                      <a:pos x="287" y="48"/>
                    </a:cxn>
                    <a:cxn ang="0">
                      <a:pos x="279" y="64"/>
                    </a:cxn>
                    <a:cxn ang="0">
                      <a:pos x="228" y="80"/>
                    </a:cxn>
                    <a:cxn ang="0">
                      <a:pos x="228" y="112"/>
                    </a:cxn>
                    <a:cxn ang="0">
                      <a:pos x="110" y="128"/>
                    </a:cxn>
                    <a:cxn ang="0">
                      <a:pos x="85" y="112"/>
                    </a:cxn>
                    <a:cxn ang="0">
                      <a:pos x="68" y="104"/>
                    </a:cxn>
                    <a:cxn ang="0">
                      <a:pos x="68" y="128"/>
                    </a:cxn>
                    <a:cxn ang="0">
                      <a:pos x="26" y="144"/>
                    </a:cxn>
                    <a:cxn ang="0">
                      <a:pos x="26" y="184"/>
                    </a:cxn>
                    <a:cxn ang="0">
                      <a:pos x="17" y="224"/>
                    </a:cxn>
                    <a:cxn ang="0">
                      <a:pos x="0" y="240"/>
                    </a:cxn>
                    <a:cxn ang="0">
                      <a:pos x="43" y="288"/>
                    </a:cxn>
                    <a:cxn ang="0">
                      <a:pos x="34" y="296"/>
                    </a:cxn>
                    <a:cxn ang="0">
                      <a:pos x="68" y="312"/>
                    </a:cxn>
                    <a:cxn ang="0">
                      <a:pos x="93" y="336"/>
                    </a:cxn>
                    <a:cxn ang="0">
                      <a:pos x="118" y="352"/>
                    </a:cxn>
                    <a:cxn ang="0">
                      <a:pos x="152" y="344"/>
                    </a:cxn>
                    <a:cxn ang="0">
                      <a:pos x="161" y="368"/>
                    </a:cxn>
                    <a:cxn ang="0">
                      <a:pos x="194" y="368"/>
                    </a:cxn>
                    <a:cxn ang="0">
                      <a:pos x="253" y="344"/>
                    </a:cxn>
                    <a:cxn ang="0">
                      <a:pos x="262" y="344"/>
                    </a:cxn>
                    <a:cxn ang="0">
                      <a:pos x="270" y="320"/>
                    </a:cxn>
                    <a:cxn ang="0">
                      <a:pos x="295" y="320"/>
                    </a:cxn>
                  </a:cxnLst>
                  <a:rect l="0" t="0" r="r" b="b"/>
                  <a:pathLst>
                    <a:path w="573" h="368">
                      <a:moveTo>
                        <a:pt x="295" y="320"/>
                      </a:moveTo>
                      <a:lnTo>
                        <a:pt x="329" y="304"/>
                      </a:lnTo>
                      <a:lnTo>
                        <a:pt x="380" y="304"/>
                      </a:lnTo>
                      <a:lnTo>
                        <a:pt x="413" y="288"/>
                      </a:lnTo>
                      <a:lnTo>
                        <a:pt x="439" y="272"/>
                      </a:lnTo>
                      <a:lnTo>
                        <a:pt x="455" y="264"/>
                      </a:lnTo>
                      <a:lnTo>
                        <a:pt x="464" y="224"/>
                      </a:lnTo>
                      <a:lnTo>
                        <a:pt x="472" y="200"/>
                      </a:lnTo>
                      <a:lnTo>
                        <a:pt x="498" y="168"/>
                      </a:lnTo>
                      <a:lnTo>
                        <a:pt x="523" y="112"/>
                      </a:lnTo>
                      <a:lnTo>
                        <a:pt x="548" y="72"/>
                      </a:lnTo>
                      <a:lnTo>
                        <a:pt x="573" y="48"/>
                      </a:lnTo>
                      <a:lnTo>
                        <a:pt x="548" y="24"/>
                      </a:lnTo>
                      <a:lnTo>
                        <a:pt x="514" y="0"/>
                      </a:lnTo>
                      <a:lnTo>
                        <a:pt x="472" y="8"/>
                      </a:lnTo>
                      <a:lnTo>
                        <a:pt x="447" y="0"/>
                      </a:lnTo>
                      <a:lnTo>
                        <a:pt x="405" y="8"/>
                      </a:lnTo>
                      <a:lnTo>
                        <a:pt x="371" y="8"/>
                      </a:lnTo>
                      <a:lnTo>
                        <a:pt x="329" y="56"/>
                      </a:lnTo>
                      <a:lnTo>
                        <a:pt x="287" y="48"/>
                      </a:lnTo>
                      <a:lnTo>
                        <a:pt x="279" y="64"/>
                      </a:lnTo>
                      <a:lnTo>
                        <a:pt x="228" y="80"/>
                      </a:lnTo>
                      <a:lnTo>
                        <a:pt x="228" y="112"/>
                      </a:lnTo>
                      <a:lnTo>
                        <a:pt x="110" y="128"/>
                      </a:lnTo>
                      <a:lnTo>
                        <a:pt x="85" y="112"/>
                      </a:lnTo>
                      <a:lnTo>
                        <a:pt x="68" y="104"/>
                      </a:lnTo>
                      <a:lnTo>
                        <a:pt x="68" y="128"/>
                      </a:lnTo>
                      <a:lnTo>
                        <a:pt x="26" y="144"/>
                      </a:lnTo>
                      <a:lnTo>
                        <a:pt x="26" y="184"/>
                      </a:lnTo>
                      <a:lnTo>
                        <a:pt x="17" y="224"/>
                      </a:lnTo>
                      <a:lnTo>
                        <a:pt x="0" y="240"/>
                      </a:lnTo>
                      <a:lnTo>
                        <a:pt x="43" y="288"/>
                      </a:lnTo>
                      <a:lnTo>
                        <a:pt x="34" y="296"/>
                      </a:lnTo>
                      <a:lnTo>
                        <a:pt x="68" y="312"/>
                      </a:lnTo>
                      <a:lnTo>
                        <a:pt x="93" y="336"/>
                      </a:lnTo>
                      <a:lnTo>
                        <a:pt x="118" y="352"/>
                      </a:lnTo>
                      <a:lnTo>
                        <a:pt x="152" y="344"/>
                      </a:lnTo>
                      <a:lnTo>
                        <a:pt x="161" y="368"/>
                      </a:lnTo>
                      <a:lnTo>
                        <a:pt x="194" y="368"/>
                      </a:lnTo>
                      <a:lnTo>
                        <a:pt x="253" y="344"/>
                      </a:lnTo>
                      <a:lnTo>
                        <a:pt x="262" y="344"/>
                      </a:lnTo>
                      <a:lnTo>
                        <a:pt x="270" y="320"/>
                      </a:lnTo>
                      <a:lnTo>
                        <a:pt x="295" y="320"/>
                      </a:lnTo>
                      <a:close/>
                    </a:path>
                  </a:pathLst>
                </a:custGeom>
                <a:solidFill>
                  <a:srgbClr val="FF0000"/>
                </a:solidFill>
                <a:ln w="9525">
                  <a:noFill/>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54" name="Freeform 1178"/>
                <p:cNvSpPr>
                  <a:spLocks/>
                </p:cNvSpPr>
                <p:nvPr/>
              </p:nvSpPr>
              <p:spPr bwMode="auto">
                <a:xfrm>
                  <a:off x="7553325" y="5067300"/>
                  <a:ext cx="615950" cy="508000"/>
                </a:xfrm>
                <a:custGeom>
                  <a:avLst/>
                  <a:gdLst/>
                  <a:ahLst/>
                  <a:cxnLst>
                    <a:cxn ang="0">
                      <a:pos x="287" y="264"/>
                    </a:cxn>
                    <a:cxn ang="0">
                      <a:pos x="312" y="248"/>
                    </a:cxn>
                    <a:cxn ang="0">
                      <a:pos x="320" y="216"/>
                    </a:cxn>
                    <a:cxn ang="0">
                      <a:pos x="346" y="216"/>
                    </a:cxn>
                    <a:cxn ang="0">
                      <a:pos x="337" y="192"/>
                    </a:cxn>
                    <a:cxn ang="0">
                      <a:pos x="388" y="176"/>
                    </a:cxn>
                    <a:cxn ang="0">
                      <a:pos x="362" y="136"/>
                    </a:cxn>
                    <a:cxn ang="0">
                      <a:pos x="388" y="120"/>
                    </a:cxn>
                    <a:cxn ang="0">
                      <a:pos x="346" y="96"/>
                    </a:cxn>
                    <a:cxn ang="0">
                      <a:pos x="337" y="64"/>
                    </a:cxn>
                    <a:cxn ang="0">
                      <a:pos x="337" y="32"/>
                    </a:cxn>
                    <a:cxn ang="0">
                      <a:pos x="304" y="32"/>
                    </a:cxn>
                    <a:cxn ang="0">
                      <a:pos x="295" y="16"/>
                    </a:cxn>
                    <a:cxn ang="0">
                      <a:pos x="270" y="16"/>
                    </a:cxn>
                    <a:cxn ang="0">
                      <a:pos x="236" y="8"/>
                    </a:cxn>
                    <a:cxn ang="0">
                      <a:pos x="202" y="16"/>
                    </a:cxn>
                    <a:cxn ang="0">
                      <a:pos x="152" y="8"/>
                    </a:cxn>
                    <a:cxn ang="0">
                      <a:pos x="110" y="0"/>
                    </a:cxn>
                    <a:cxn ang="0">
                      <a:pos x="76" y="8"/>
                    </a:cxn>
                    <a:cxn ang="0">
                      <a:pos x="68" y="32"/>
                    </a:cxn>
                    <a:cxn ang="0">
                      <a:pos x="34" y="16"/>
                    </a:cxn>
                    <a:cxn ang="0">
                      <a:pos x="17" y="16"/>
                    </a:cxn>
                    <a:cxn ang="0">
                      <a:pos x="0" y="64"/>
                    </a:cxn>
                    <a:cxn ang="0">
                      <a:pos x="34" y="80"/>
                    </a:cxn>
                    <a:cxn ang="0">
                      <a:pos x="68" y="128"/>
                    </a:cxn>
                    <a:cxn ang="0">
                      <a:pos x="118" y="160"/>
                    </a:cxn>
                    <a:cxn ang="0">
                      <a:pos x="143" y="192"/>
                    </a:cxn>
                    <a:cxn ang="0">
                      <a:pos x="177" y="208"/>
                    </a:cxn>
                    <a:cxn ang="0">
                      <a:pos x="186" y="224"/>
                    </a:cxn>
                    <a:cxn ang="0">
                      <a:pos x="211" y="248"/>
                    </a:cxn>
                    <a:cxn ang="0">
                      <a:pos x="211" y="280"/>
                    </a:cxn>
                    <a:cxn ang="0">
                      <a:pos x="295" y="320"/>
                    </a:cxn>
                    <a:cxn ang="0">
                      <a:pos x="295" y="280"/>
                    </a:cxn>
                    <a:cxn ang="0">
                      <a:pos x="287" y="264"/>
                    </a:cxn>
                  </a:cxnLst>
                  <a:rect l="0" t="0" r="r" b="b"/>
                  <a:pathLst>
                    <a:path w="388" h="320">
                      <a:moveTo>
                        <a:pt x="287" y="264"/>
                      </a:moveTo>
                      <a:lnTo>
                        <a:pt x="312" y="248"/>
                      </a:lnTo>
                      <a:lnTo>
                        <a:pt x="320" y="216"/>
                      </a:lnTo>
                      <a:lnTo>
                        <a:pt x="346" y="216"/>
                      </a:lnTo>
                      <a:lnTo>
                        <a:pt x="337" y="192"/>
                      </a:lnTo>
                      <a:lnTo>
                        <a:pt x="388" y="176"/>
                      </a:lnTo>
                      <a:lnTo>
                        <a:pt x="362" y="136"/>
                      </a:lnTo>
                      <a:lnTo>
                        <a:pt x="388" y="120"/>
                      </a:lnTo>
                      <a:lnTo>
                        <a:pt x="346" y="96"/>
                      </a:lnTo>
                      <a:lnTo>
                        <a:pt x="337" y="64"/>
                      </a:lnTo>
                      <a:lnTo>
                        <a:pt x="337" y="32"/>
                      </a:lnTo>
                      <a:lnTo>
                        <a:pt x="304" y="32"/>
                      </a:lnTo>
                      <a:lnTo>
                        <a:pt x="295" y="16"/>
                      </a:lnTo>
                      <a:lnTo>
                        <a:pt x="270" y="16"/>
                      </a:lnTo>
                      <a:lnTo>
                        <a:pt x="236" y="8"/>
                      </a:lnTo>
                      <a:lnTo>
                        <a:pt x="202" y="16"/>
                      </a:lnTo>
                      <a:lnTo>
                        <a:pt x="152" y="8"/>
                      </a:lnTo>
                      <a:lnTo>
                        <a:pt x="110" y="0"/>
                      </a:lnTo>
                      <a:lnTo>
                        <a:pt x="76" y="8"/>
                      </a:lnTo>
                      <a:lnTo>
                        <a:pt x="68" y="32"/>
                      </a:lnTo>
                      <a:lnTo>
                        <a:pt x="34" y="16"/>
                      </a:lnTo>
                      <a:lnTo>
                        <a:pt x="17" y="16"/>
                      </a:lnTo>
                      <a:lnTo>
                        <a:pt x="0" y="64"/>
                      </a:lnTo>
                      <a:lnTo>
                        <a:pt x="34" y="80"/>
                      </a:lnTo>
                      <a:lnTo>
                        <a:pt x="68" y="128"/>
                      </a:lnTo>
                      <a:lnTo>
                        <a:pt x="118" y="160"/>
                      </a:lnTo>
                      <a:lnTo>
                        <a:pt x="143" y="192"/>
                      </a:lnTo>
                      <a:lnTo>
                        <a:pt x="177" y="208"/>
                      </a:lnTo>
                      <a:lnTo>
                        <a:pt x="186" y="224"/>
                      </a:lnTo>
                      <a:lnTo>
                        <a:pt x="211" y="248"/>
                      </a:lnTo>
                      <a:lnTo>
                        <a:pt x="211" y="280"/>
                      </a:lnTo>
                      <a:lnTo>
                        <a:pt x="295" y="320"/>
                      </a:lnTo>
                      <a:lnTo>
                        <a:pt x="295" y="280"/>
                      </a:lnTo>
                      <a:lnTo>
                        <a:pt x="287" y="264"/>
                      </a:lnTo>
                      <a:close/>
                    </a:path>
                  </a:pathLst>
                </a:custGeom>
                <a:noFill/>
                <a:ln w="12700">
                  <a:solidFill>
                    <a:srgbClr val="000000"/>
                  </a:solidFill>
                  <a:prstDash val="solid"/>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55" name="Freeform 1179"/>
                <p:cNvSpPr>
                  <a:spLocks/>
                </p:cNvSpPr>
                <p:nvPr/>
              </p:nvSpPr>
              <p:spPr bwMode="auto">
                <a:xfrm>
                  <a:off x="7593013" y="4381500"/>
                  <a:ext cx="909637" cy="584200"/>
                </a:xfrm>
                <a:custGeom>
                  <a:avLst/>
                  <a:gdLst/>
                  <a:ahLst/>
                  <a:cxnLst>
                    <a:cxn ang="0">
                      <a:pos x="295" y="320"/>
                    </a:cxn>
                    <a:cxn ang="0">
                      <a:pos x="329" y="304"/>
                    </a:cxn>
                    <a:cxn ang="0">
                      <a:pos x="380" y="304"/>
                    </a:cxn>
                    <a:cxn ang="0">
                      <a:pos x="413" y="288"/>
                    </a:cxn>
                    <a:cxn ang="0">
                      <a:pos x="439" y="272"/>
                    </a:cxn>
                    <a:cxn ang="0">
                      <a:pos x="455" y="264"/>
                    </a:cxn>
                    <a:cxn ang="0">
                      <a:pos x="464" y="224"/>
                    </a:cxn>
                    <a:cxn ang="0">
                      <a:pos x="472" y="200"/>
                    </a:cxn>
                    <a:cxn ang="0">
                      <a:pos x="498" y="168"/>
                    </a:cxn>
                    <a:cxn ang="0">
                      <a:pos x="523" y="112"/>
                    </a:cxn>
                    <a:cxn ang="0">
                      <a:pos x="548" y="72"/>
                    </a:cxn>
                    <a:cxn ang="0">
                      <a:pos x="573" y="48"/>
                    </a:cxn>
                    <a:cxn ang="0">
                      <a:pos x="548" y="24"/>
                    </a:cxn>
                    <a:cxn ang="0">
                      <a:pos x="514" y="0"/>
                    </a:cxn>
                    <a:cxn ang="0">
                      <a:pos x="472" y="8"/>
                    </a:cxn>
                    <a:cxn ang="0">
                      <a:pos x="447" y="0"/>
                    </a:cxn>
                    <a:cxn ang="0">
                      <a:pos x="405" y="8"/>
                    </a:cxn>
                    <a:cxn ang="0">
                      <a:pos x="371" y="8"/>
                    </a:cxn>
                    <a:cxn ang="0">
                      <a:pos x="329" y="56"/>
                    </a:cxn>
                    <a:cxn ang="0">
                      <a:pos x="287" y="48"/>
                    </a:cxn>
                    <a:cxn ang="0">
                      <a:pos x="279" y="64"/>
                    </a:cxn>
                    <a:cxn ang="0">
                      <a:pos x="228" y="80"/>
                    </a:cxn>
                    <a:cxn ang="0">
                      <a:pos x="228" y="112"/>
                    </a:cxn>
                    <a:cxn ang="0">
                      <a:pos x="110" y="128"/>
                    </a:cxn>
                    <a:cxn ang="0">
                      <a:pos x="85" y="112"/>
                    </a:cxn>
                    <a:cxn ang="0">
                      <a:pos x="68" y="104"/>
                    </a:cxn>
                    <a:cxn ang="0">
                      <a:pos x="68" y="128"/>
                    </a:cxn>
                    <a:cxn ang="0">
                      <a:pos x="26" y="144"/>
                    </a:cxn>
                    <a:cxn ang="0">
                      <a:pos x="26" y="184"/>
                    </a:cxn>
                    <a:cxn ang="0">
                      <a:pos x="17" y="224"/>
                    </a:cxn>
                    <a:cxn ang="0">
                      <a:pos x="0" y="240"/>
                    </a:cxn>
                    <a:cxn ang="0">
                      <a:pos x="43" y="288"/>
                    </a:cxn>
                    <a:cxn ang="0">
                      <a:pos x="34" y="296"/>
                    </a:cxn>
                    <a:cxn ang="0">
                      <a:pos x="68" y="312"/>
                    </a:cxn>
                    <a:cxn ang="0">
                      <a:pos x="93" y="336"/>
                    </a:cxn>
                    <a:cxn ang="0">
                      <a:pos x="118" y="352"/>
                    </a:cxn>
                    <a:cxn ang="0">
                      <a:pos x="152" y="344"/>
                    </a:cxn>
                    <a:cxn ang="0">
                      <a:pos x="161" y="368"/>
                    </a:cxn>
                    <a:cxn ang="0">
                      <a:pos x="194" y="368"/>
                    </a:cxn>
                    <a:cxn ang="0">
                      <a:pos x="253" y="344"/>
                    </a:cxn>
                    <a:cxn ang="0">
                      <a:pos x="262" y="344"/>
                    </a:cxn>
                    <a:cxn ang="0">
                      <a:pos x="270" y="320"/>
                    </a:cxn>
                    <a:cxn ang="0">
                      <a:pos x="295" y="320"/>
                    </a:cxn>
                  </a:cxnLst>
                  <a:rect l="0" t="0" r="r" b="b"/>
                  <a:pathLst>
                    <a:path w="573" h="368">
                      <a:moveTo>
                        <a:pt x="295" y="320"/>
                      </a:moveTo>
                      <a:lnTo>
                        <a:pt x="329" y="304"/>
                      </a:lnTo>
                      <a:lnTo>
                        <a:pt x="380" y="304"/>
                      </a:lnTo>
                      <a:lnTo>
                        <a:pt x="413" y="288"/>
                      </a:lnTo>
                      <a:lnTo>
                        <a:pt x="439" y="272"/>
                      </a:lnTo>
                      <a:lnTo>
                        <a:pt x="455" y="264"/>
                      </a:lnTo>
                      <a:lnTo>
                        <a:pt x="464" y="224"/>
                      </a:lnTo>
                      <a:lnTo>
                        <a:pt x="472" y="200"/>
                      </a:lnTo>
                      <a:lnTo>
                        <a:pt x="498" y="168"/>
                      </a:lnTo>
                      <a:lnTo>
                        <a:pt x="523" y="112"/>
                      </a:lnTo>
                      <a:lnTo>
                        <a:pt x="548" y="72"/>
                      </a:lnTo>
                      <a:lnTo>
                        <a:pt x="573" y="48"/>
                      </a:lnTo>
                      <a:lnTo>
                        <a:pt x="548" y="24"/>
                      </a:lnTo>
                      <a:lnTo>
                        <a:pt x="514" y="0"/>
                      </a:lnTo>
                      <a:lnTo>
                        <a:pt x="472" y="8"/>
                      </a:lnTo>
                      <a:lnTo>
                        <a:pt x="447" y="0"/>
                      </a:lnTo>
                      <a:lnTo>
                        <a:pt x="405" y="8"/>
                      </a:lnTo>
                      <a:lnTo>
                        <a:pt x="371" y="8"/>
                      </a:lnTo>
                      <a:lnTo>
                        <a:pt x="329" y="56"/>
                      </a:lnTo>
                      <a:lnTo>
                        <a:pt x="287" y="48"/>
                      </a:lnTo>
                      <a:lnTo>
                        <a:pt x="279" y="64"/>
                      </a:lnTo>
                      <a:lnTo>
                        <a:pt x="228" y="80"/>
                      </a:lnTo>
                      <a:lnTo>
                        <a:pt x="228" y="112"/>
                      </a:lnTo>
                      <a:lnTo>
                        <a:pt x="110" y="128"/>
                      </a:lnTo>
                      <a:lnTo>
                        <a:pt x="85" y="112"/>
                      </a:lnTo>
                      <a:lnTo>
                        <a:pt x="68" y="104"/>
                      </a:lnTo>
                      <a:lnTo>
                        <a:pt x="68" y="128"/>
                      </a:lnTo>
                      <a:lnTo>
                        <a:pt x="26" y="144"/>
                      </a:lnTo>
                      <a:lnTo>
                        <a:pt x="26" y="184"/>
                      </a:lnTo>
                      <a:lnTo>
                        <a:pt x="17" y="224"/>
                      </a:lnTo>
                      <a:lnTo>
                        <a:pt x="0" y="240"/>
                      </a:lnTo>
                      <a:lnTo>
                        <a:pt x="43" y="288"/>
                      </a:lnTo>
                      <a:lnTo>
                        <a:pt x="34" y="296"/>
                      </a:lnTo>
                      <a:lnTo>
                        <a:pt x="68" y="312"/>
                      </a:lnTo>
                      <a:lnTo>
                        <a:pt x="93" y="336"/>
                      </a:lnTo>
                      <a:lnTo>
                        <a:pt x="118" y="352"/>
                      </a:lnTo>
                      <a:lnTo>
                        <a:pt x="152" y="344"/>
                      </a:lnTo>
                      <a:lnTo>
                        <a:pt x="161" y="368"/>
                      </a:lnTo>
                      <a:lnTo>
                        <a:pt x="194" y="368"/>
                      </a:lnTo>
                      <a:lnTo>
                        <a:pt x="253" y="344"/>
                      </a:lnTo>
                      <a:lnTo>
                        <a:pt x="262" y="344"/>
                      </a:lnTo>
                      <a:lnTo>
                        <a:pt x="270" y="320"/>
                      </a:lnTo>
                      <a:lnTo>
                        <a:pt x="295" y="320"/>
                      </a:lnTo>
                      <a:close/>
                    </a:path>
                  </a:pathLst>
                </a:custGeom>
                <a:noFill/>
                <a:ln w="12700">
                  <a:solidFill>
                    <a:srgbClr val="000000"/>
                  </a:solidFill>
                  <a:prstDash val="solid"/>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56" name="Freeform 1180"/>
                <p:cNvSpPr>
                  <a:spLocks/>
                </p:cNvSpPr>
                <p:nvPr/>
              </p:nvSpPr>
              <p:spPr bwMode="auto">
                <a:xfrm>
                  <a:off x="8315325" y="4381500"/>
                  <a:ext cx="41275" cy="12700"/>
                </a:xfrm>
                <a:custGeom>
                  <a:avLst/>
                  <a:gdLst/>
                  <a:ahLst/>
                  <a:cxnLst>
                    <a:cxn ang="0">
                      <a:pos x="17" y="8"/>
                    </a:cxn>
                    <a:cxn ang="0">
                      <a:pos x="26" y="8"/>
                    </a:cxn>
                    <a:cxn ang="0">
                      <a:pos x="0" y="0"/>
                    </a:cxn>
                    <a:cxn ang="0">
                      <a:pos x="17" y="8"/>
                    </a:cxn>
                  </a:cxnLst>
                  <a:rect l="0" t="0" r="r" b="b"/>
                  <a:pathLst>
                    <a:path w="26" h="8">
                      <a:moveTo>
                        <a:pt x="17" y="8"/>
                      </a:moveTo>
                      <a:lnTo>
                        <a:pt x="26" y="8"/>
                      </a:lnTo>
                      <a:lnTo>
                        <a:pt x="0" y="0"/>
                      </a:lnTo>
                      <a:lnTo>
                        <a:pt x="17" y="8"/>
                      </a:lnTo>
                      <a:close/>
                    </a:path>
                  </a:pathLst>
                </a:custGeom>
                <a:noFill/>
                <a:ln w="12700">
                  <a:solidFill>
                    <a:srgbClr val="000000"/>
                  </a:solidFill>
                  <a:prstDash val="solid"/>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57" name="Freeform 1181"/>
                <p:cNvSpPr>
                  <a:spLocks/>
                </p:cNvSpPr>
                <p:nvPr/>
              </p:nvSpPr>
              <p:spPr bwMode="auto">
                <a:xfrm>
                  <a:off x="8356600" y="4394200"/>
                  <a:ext cx="26988" cy="1588"/>
                </a:xfrm>
                <a:custGeom>
                  <a:avLst/>
                  <a:gdLst/>
                  <a:ahLst/>
                  <a:cxnLst>
                    <a:cxn ang="0">
                      <a:pos x="17" y="0"/>
                    </a:cxn>
                    <a:cxn ang="0">
                      <a:pos x="0" y="0"/>
                    </a:cxn>
                    <a:cxn ang="0">
                      <a:pos x="17" y="0"/>
                    </a:cxn>
                  </a:cxnLst>
                  <a:rect l="0" t="0" r="r" b="b"/>
                  <a:pathLst>
                    <a:path w="17">
                      <a:moveTo>
                        <a:pt x="17" y="0"/>
                      </a:moveTo>
                      <a:lnTo>
                        <a:pt x="0" y="0"/>
                      </a:lnTo>
                      <a:lnTo>
                        <a:pt x="17" y="0"/>
                      </a:lnTo>
                      <a:close/>
                    </a:path>
                  </a:pathLst>
                </a:custGeom>
                <a:solidFill>
                  <a:srgbClr val="FFFF00"/>
                </a:solidFill>
                <a:ln w="9525">
                  <a:noFill/>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58" name="Line 1182"/>
                <p:cNvSpPr>
                  <a:spLocks noChangeShapeType="1"/>
                </p:cNvSpPr>
                <p:nvPr/>
              </p:nvSpPr>
              <p:spPr bwMode="auto">
                <a:xfrm flipV="1">
                  <a:off x="8342313" y="4381500"/>
                  <a:ext cx="41275" cy="12700"/>
                </a:xfrm>
                <a:prstGeom prst="line">
                  <a:avLst/>
                </a:prstGeom>
                <a:noFill/>
                <a:ln w="12700">
                  <a:solidFill>
                    <a:srgbClr val="000000"/>
                  </a:solidFill>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59" name="Line 1183"/>
                <p:cNvSpPr>
                  <a:spLocks noChangeShapeType="1"/>
                </p:cNvSpPr>
                <p:nvPr/>
              </p:nvSpPr>
              <p:spPr bwMode="auto">
                <a:xfrm flipV="1">
                  <a:off x="8342313" y="4381500"/>
                  <a:ext cx="41275" cy="12700"/>
                </a:xfrm>
                <a:prstGeom prst="line">
                  <a:avLst/>
                </a:prstGeom>
                <a:noFill/>
                <a:ln w="12700">
                  <a:solidFill>
                    <a:srgbClr val="000000"/>
                  </a:solidFill>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60" name="Freeform 1184"/>
                <p:cNvSpPr>
                  <a:spLocks/>
                </p:cNvSpPr>
                <p:nvPr/>
              </p:nvSpPr>
              <p:spPr bwMode="auto">
                <a:xfrm>
                  <a:off x="8302625" y="4381500"/>
                  <a:ext cx="12700" cy="1588"/>
                </a:xfrm>
                <a:custGeom>
                  <a:avLst/>
                  <a:gdLst/>
                  <a:ahLst/>
                  <a:cxnLst>
                    <a:cxn ang="0">
                      <a:pos x="0" y="0"/>
                    </a:cxn>
                    <a:cxn ang="0">
                      <a:pos x="8" y="0"/>
                    </a:cxn>
                    <a:cxn ang="0">
                      <a:pos x="0" y="0"/>
                    </a:cxn>
                  </a:cxnLst>
                  <a:rect l="0" t="0" r="r" b="b"/>
                  <a:pathLst>
                    <a:path w="8">
                      <a:moveTo>
                        <a:pt x="0" y="0"/>
                      </a:moveTo>
                      <a:lnTo>
                        <a:pt x="8" y="0"/>
                      </a:lnTo>
                      <a:lnTo>
                        <a:pt x="0" y="0"/>
                      </a:lnTo>
                      <a:close/>
                    </a:path>
                  </a:pathLst>
                </a:custGeom>
                <a:solidFill>
                  <a:srgbClr val="FFFF00"/>
                </a:solidFill>
                <a:ln w="9525">
                  <a:noFill/>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61" name="Freeform 1185"/>
                <p:cNvSpPr>
                  <a:spLocks/>
                </p:cNvSpPr>
                <p:nvPr/>
              </p:nvSpPr>
              <p:spPr bwMode="auto">
                <a:xfrm>
                  <a:off x="7900988" y="4229100"/>
                  <a:ext cx="41275" cy="25400"/>
                </a:xfrm>
                <a:custGeom>
                  <a:avLst/>
                  <a:gdLst/>
                  <a:ahLst/>
                  <a:cxnLst>
                    <a:cxn ang="0">
                      <a:pos x="26" y="16"/>
                    </a:cxn>
                    <a:cxn ang="0">
                      <a:pos x="0" y="0"/>
                    </a:cxn>
                    <a:cxn ang="0">
                      <a:pos x="0" y="8"/>
                    </a:cxn>
                    <a:cxn ang="0">
                      <a:pos x="17" y="16"/>
                    </a:cxn>
                    <a:cxn ang="0">
                      <a:pos x="26" y="16"/>
                    </a:cxn>
                  </a:cxnLst>
                  <a:rect l="0" t="0" r="r" b="b"/>
                  <a:pathLst>
                    <a:path w="26" h="16">
                      <a:moveTo>
                        <a:pt x="26" y="16"/>
                      </a:moveTo>
                      <a:lnTo>
                        <a:pt x="0" y="0"/>
                      </a:lnTo>
                      <a:lnTo>
                        <a:pt x="0" y="8"/>
                      </a:lnTo>
                      <a:lnTo>
                        <a:pt x="17" y="16"/>
                      </a:lnTo>
                      <a:lnTo>
                        <a:pt x="26" y="16"/>
                      </a:lnTo>
                      <a:close/>
                    </a:path>
                  </a:pathLst>
                </a:custGeom>
                <a:solidFill>
                  <a:srgbClr val="FFFF00"/>
                </a:solidFill>
                <a:ln w="9525">
                  <a:noFill/>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62" name="Freeform 1186"/>
                <p:cNvSpPr>
                  <a:spLocks/>
                </p:cNvSpPr>
                <p:nvPr/>
              </p:nvSpPr>
              <p:spPr bwMode="auto">
                <a:xfrm>
                  <a:off x="8302625" y="4381500"/>
                  <a:ext cx="12700" cy="1588"/>
                </a:xfrm>
                <a:custGeom>
                  <a:avLst/>
                  <a:gdLst/>
                  <a:ahLst/>
                  <a:cxnLst>
                    <a:cxn ang="0">
                      <a:pos x="0" y="0"/>
                    </a:cxn>
                    <a:cxn ang="0">
                      <a:pos x="8" y="0"/>
                    </a:cxn>
                    <a:cxn ang="0">
                      <a:pos x="0" y="0"/>
                    </a:cxn>
                    <a:cxn ang="0">
                      <a:pos x="0" y="0"/>
                    </a:cxn>
                  </a:cxnLst>
                  <a:rect l="0" t="0" r="r" b="b"/>
                  <a:pathLst>
                    <a:path w="8">
                      <a:moveTo>
                        <a:pt x="0" y="0"/>
                      </a:moveTo>
                      <a:lnTo>
                        <a:pt x="8" y="0"/>
                      </a:lnTo>
                      <a:lnTo>
                        <a:pt x="0" y="0"/>
                      </a:lnTo>
                      <a:lnTo>
                        <a:pt x="0" y="0"/>
                      </a:lnTo>
                      <a:close/>
                    </a:path>
                  </a:pathLst>
                </a:custGeom>
                <a:noFill/>
                <a:ln w="12700">
                  <a:solidFill>
                    <a:srgbClr val="000000"/>
                  </a:solidFill>
                  <a:prstDash val="solid"/>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63" name="Freeform 1187"/>
                <p:cNvSpPr>
                  <a:spLocks/>
                </p:cNvSpPr>
                <p:nvPr/>
              </p:nvSpPr>
              <p:spPr bwMode="auto">
                <a:xfrm>
                  <a:off x="7900988" y="4229100"/>
                  <a:ext cx="41275" cy="25400"/>
                </a:xfrm>
                <a:custGeom>
                  <a:avLst/>
                  <a:gdLst/>
                  <a:ahLst/>
                  <a:cxnLst>
                    <a:cxn ang="0">
                      <a:pos x="26" y="16"/>
                    </a:cxn>
                    <a:cxn ang="0">
                      <a:pos x="0" y="0"/>
                    </a:cxn>
                    <a:cxn ang="0">
                      <a:pos x="0" y="8"/>
                    </a:cxn>
                    <a:cxn ang="0">
                      <a:pos x="17" y="16"/>
                    </a:cxn>
                    <a:cxn ang="0">
                      <a:pos x="26" y="16"/>
                    </a:cxn>
                  </a:cxnLst>
                  <a:rect l="0" t="0" r="r" b="b"/>
                  <a:pathLst>
                    <a:path w="26" h="16">
                      <a:moveTo>
                        <a:pt x="26" y="16"/>
                      </a:moveTo>
                      <a:lnTo>
                        <a:pt x="0" y="0"/>
                      </a:lnTo>
                      <a:lnTo>
                        <a:pt x="0" y="8"/>
                      </a:lnTo>
                      <a:lnTo>
                        <a:pt x="17" y="16"/>
                      </a:lnTo>
                      <a:lnTo>
                        <a:pt x="26" y="16"/>
                      </a:lnTo>
                      <a:close/>
                    </a:path>
                  </a:pathLst>
                </a:custGeom>
                <a:noFill/>
                <a:ln w="12700">
                  <a:solidFill>
                    <a:srgbClr val="000000"/>
                  </a:solidFill>
                  <a:prstDash val="solid"/>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64" name="Freeform 1188"/>
                <p:cNvSpPr>
                  <a:spLocks/>
                </p:cNvSpPr>
                <p:nvPr/>
              </p:nvSpPr>
              <p:spPr bwMode="auto">
                <a:xfrm>
                  <a:off x="7661275" y="4216400"/>
                  <a:ext cx="762000" cy="368300"/>
                </a:xfrm>
                <a:custGeom>
                  <a:avLst/>
                  <a:gdLst/>
                  <a:ahLst/>
                  <a:cxnLst>
                    <a:cxn ang="0">
                      <a:pos x="421" y="8"/>
                    </a:cxn>
                    <a:cxn ang="0">
                      <a:pos x="396" y="0"/>
                    </a:cxn>
                    <a:cxn ang="0">
                      <a:pos x="353" y="0"/>
                    </a:cxn>
                    <a:cxn ang="0">
                      <a:pos x="328" y="16"/>
                    </a:cxn>
                    <a:cxn ang="0">
                      <a:pos x="294" y="16"/>
                    </a:cxn>
                    <a:cxn ang="0">
                      <a:pos x="269" y="40"/>
                    </a:cxn>
                    <a:cxn ang="0">
                      <a:pos x="244" y="40"/>
                    </a:cxn>
                    <a:cxn ang="0">
                      <a:pos x="236" y="24"/>
                    </a:cxn>
                    <a:cxn ang="0">
                      <a:pos x="210" y="0"/>
                    </a:cxn>
                    <a:cxn ang="0">
                      <a:pos x="177" y="24"/>
                    </a:cxn>
                    <a:cxn ang="0">
                      <a:pos x="168" y="24"/>
                    </a:cxn>
                    <a:cxn ang="0">
                      <a:pos x="151" y="16"/>
                    </a:cxn>
                    <a:cxn ang="0">
                      <a:pos x="126" y="32"/>
                    </a:cxn>
                    <a:cxn ang="0">
                      <a:pos x="101" y="56"/>
                    </a:cxn>
                    <a:cxn ang="0">
                      <a:pos x="67" y="104"/>
                    </a:cxn>
                    <a:cxn ang="0">
                      <a:pos x="25" y="104"/>
                    </a:cxn>
                    <a:cxn ang="0">
                      <a:pos x="0" y="136"/>
                    </a:cxn>
                    <a:cxn ang="0">
                      <a:pos x="0" y="176"/>
                    </a:cxn>
                    <a:cxn ang="0">
                      <a:pos x="33" y="200"/>
                    </a:cxn>
                    <a:cxn ang="0">
                      <a:pos x="25" y="208"/>
                    </a:cxn>
                    <a:cxn ang="0">
                      <a:pos x="42" y="216"/>
                    </a:cxn>
                    <a:cxn ang="0">
                      <a:pos x="67" y="232"/>
                    </a:cxn>
                    <a:cxn ang="0">
                      <a:pos x="185" y="216"/>
                    </a:cxn>
                    <a:cxn ang="0">
                      <a:pos x="185" y="184"/>
                    </a:cxn>
                    <a:cxn ang="0">
                      <a:pos x="236" y="168"/>
                    </a:cxn>
                    <a:cxn ang="0">
                      <a:pos x="244" y="152"/>
                    </a:cxn>
                    <a:cxn ang="0">
                      <a:pos x="286" y="160"/>
                    </a:cxn>
                    <a:cxn ang="0">
                      <a:pos x="328" y="112"/>
                    </a:cxn>
                    <a:cxn ang="0">
                      <a:pos x="362" y="112"/>
                    </a:cxn>
                    <a:cxn ang="0">
                      <a:pos x="404" y="104"/>
                    </a:cxn>
                    <a:cxn ang="0">
                      <a:pos x="412" y="104"/>
                    </a:cxn>
                    <a:cxn ang="0">
                      <a:pos x="438" y="112"/>
                    </a:cxn>
                    <a:cxn ang="0">
                      <a:pos x="455" y="112"/>
                    </a:cxn>
                    <a:cxn ang="0">
                      <a:pos x="463" y="64"/>
                    </a:cxn>
                    <a:cxn ang="0">
                      <a:pos x="480" y="16"/>
                    </a:cxn>
                    <a:cxn ang="0">
                      <a:pos x="421" y="8"/>
                    </a:cxn>
                  </a:cxnLst>
                  <a:rect l="0" t="0" r="r" b="b"/>
                  <a:pathLst>
                    <a:path w="480" h="232">
                      <a:moveTo>
                        <a:pt x="421" y="8"/>
                      </a:moveTo>
                      <a:lnTo>
                        <a:pt x="396" y="0"/>
                      </a:lnTo>
                      <a:lnTo>
                        <a:pt x="353" y="0"/>
                      </a:lnTo>
                      <a:lnTo>
                        <a:pt x="328" y="16"/>
                      </a:lnTo>
                      <a:lnTo>
                        <a:pt x="294" y="16"/>
                      </a:lnTo>
                      <a:lnTo>
                        <a:pt x="269" y="40"/>
                      </a:lnTo>
                      <a:lnTo>
                        <a:pt x="244" y="40"/>
                      </a:lnTo>
                      <a:lnTo>
                        <a:pt x="236" y="24"/>
                      </a:lnTo>
                      <a:lnTo>
                        <a:pt x="210" y="0"/>
                      </a:lnTo>
                      <a:lnTo>
                        <a:pt x="177" y="24"/>
                      </a:lnTo>
                      <a:lnTo>
                        <a:pt x="168" y="24"/>
                      </a:lnTo>
                      <a:lnTo>
                        <a:pt x="151" y="16"/>
                      </a:lnTo>
                      <a:lnTo>
                        <a:pt x="126" y="32"/>
                      </a:lnTo>
                      <a:lnTo>
                        <a:pt x="101" y="56"/>
                      </a:lnTo>
                      <a:lnTo>
                        <a:pt x="67" y="104"/>
                      </a:lnTo>
                      <a:lnTo>
                        <a:pt x="25" y="104"/>
                      </a:lnTo>
                      <a:lnTo>
                        <a:pt x="0" y="136"/>
                      </a:lnTo>
                      <a:lnTo>
                        <a:pt x="0" y="176"/>
                      </a:lnTo>
                      <a:lnTo>
                        <a:pt x="33" y="200"/>
                      </a:lnTo>
                      <a:lnTo>
                        <a:pt x="25" y="208"/>
                      </a:lnTo>
                      <a:lnTo>
                        <a:pt x="42" y="216"/>
                      </a:lnTo>
                      <a:lnTo>
                        <a:pt x="67" y="232"/>
                      </a:lnTo>
                      <a:lnTo>
                        <a:pt x="185" y="216"/>
                      </a:lnTo>
                      <a:lnTo>
                        <a:pt x="185" y="184"/>
                      </a:lnTo>
                      <a:lnTo>
                        <a:pt x="236" y="168"/>
                      </a:lnTo>
                      <a:lnTo>
                        <a:pt x="244" y="152"/>
                      </a:lnTo>
                      <a:lnTo>
                        <a:pt x="286" y="160"/>
                      </a:lnTo>
                      <a:lnTo>
                        <a:pt x="328" y="112"/>
                      </a:lnTo>
                      <a:lnTo>
                        <a:pt x="362" y="112"/>
                      </a:lnTo>
                      <a:lnTo>
                        <a:pt x="404" y="104"/>
                      </a:lnTo>
                      <a:lnTo>
                        <a:pt x="412" y="104"/>
                      </a:lnTo>
                      <a:lnTo>
                        <a:pt x="438" y="112"/>
                      </a:lnTo>
                      <a:lnTo>
                        <a:pt x="455" y="112"/>
                      </a:lnTo>
                      <a:lnTo>
                        <a:pt x="463" y="64"/>
                      </a:lnTo>
                      <a:lnTo>
                        <a:pt x="480" y="16"/>
                      </a:lnTo>
                      <a:lnTo>
                        <a:pt x="421" y="8"/>
                      </a:lnTo>
                      <a:close/>
                    </a:path>
                  </a:pathLst>
                </a:custGeom>
                <a:solidFill>
                  <a:srgbClr val="3366FF"/>
                </a:solidFill>
                <a:ln w="9525">
                  <a:noFill/>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65" name="Freeform 1189"/>
                <p:cNvSpPr>
                  <a:spLocks/>
                </p:cNvSpPr>
                <p:nvPr/>
              </p:nvSpPr>
              <p:spPr bwMode="auto">
                <a:xfrm>
                  <a:off x="8008938" y="4851400"/>
                  <a:ext cx="695325" cy="800100"/>
                </a:xfrm>
                <a:custGeom>
                  <a:avLst/>
                  <a:gdLst/>
                  <a:ahLst/>
                  <a:cxnLst>
                    <a:cxn ang="0">
                      <a:pos x="126" y="424"/>
                    </a:cxn>
                    <a:cxn ang="0">
                      <a:pos x="160" y="440"/>
                    </a:cxn>
                    <a:cxn ang="0">
                      <a:pos x="185" y="440"/>
                    </a:cxn>
                    <a:cxn ang="0">
                      <a:pos x="202" y="456"/>
                    </a:cxn>
                    <a:cxn ang="0">
                      <a:pos x="236" y="496"/>
                    </a:cxn>
                    <a:cxn ang="0">
                      <a:pos x="252" y="504"/>
                    </a:cxn>
                    <a:cxn ang="0">
                      <a:pos x="261" y="472"/>
                    </a:cxn>
                    <a:cxn ang="0">
                      <a:pos x="286" y="464"/>
                    </a:cxn>
                    <a:cxn ang="0">
                      <a:pos x="311" y="456"/>
                    </a:cxn>
                    <a:cxn ang="0">
                      <a:pos x="370" y="432"/>
                    </a:cxn>
                    <a:cxn ang="0">
                      <a:pos x="413" y="432"/>
                    </a:cxn>
                    <a:cxn ang="0">
                      <a:pos x="421" y="400"/>
                    </a:cxn>
                    <a:cxn ang="0">
                      <a:pos x="404" y="392"/>
                    </a:cxn>
                    <a:cxn ang="0">
                      <a:pos x="404" y="360"/>
                    </a:cxn>
                    <a:cxn ang="0">
                      <a:pos x="421" y="352"/>
                    </a:cxn>
                    <a:cxn ang="0">
                      <a:pos x="438" y="312"/>
                    </a:cxn>
                    <a:cxn ang="0">
                      <a:pos x="396" y="280"/>
                    </a:cxn>
                    <a:cxn ang="0">
                      <a:pos x="379" y="248"/>
                    </a:cxn>
                    <a:cxn ang="0">
                      <a:pos x="370" y="216"/>
                    </a:cxn>
                    <a:cxn ang="0">
                      <a:pos x="387" y="184"/>
                    </a:cxn>
                    <a:cxn ang="0">
                      <a:pos x="370" y="176"/>
                    </a:cxn>
                    <a:cxn ang="0">
                      <a:pos x="370" y="136"/>
                    </a:cxn>
                    <a:cxn ang="0">
                      <a:pos x="328" y="160"/>
                    </a:cxn>
                    <a:cxn ang="0">
                      <a:pos x="286" y="144"/>
                    </a:cxn>
                    <a:cxn ang="0">
                      <a:pos x="244" y="136"/>
                    </a:cxn>
                    <a:cxn ang="0">
                      <a:pos x="261" y="104"/>
                    </a:cxn>
                    <a:cxn ang="0">
                      <a:pos x="219" y="88"/>
                    </a:cxn>
                    <a:cxn ang="0">
                      <a:pos x="185" y="64"/>
                    </a:cxn>
                    <a:cxn ang="0">
                      <a:pos x="177" y="40"/>
                    </a:cxn>
                    <a:cxn ang="0">
                      <a:pos x="143" y="16"/>
                    </a:cxn>
                    <a:cxn ang="0">
                      <a:pos x="126" y="0"/>
                    </a:cxn>
                    <a:cxn ang="0">
                      <a:pos x="118" y="8"/>
                    </a:cxn>
                    <a:cxn ang="0">
                      <a:pos x="67" y="8"/>
                    </a:cxn>
                    <a:cxn ang="0">
                      <a:pos x="33" y="24"/>
                    </a:cxn>
                    <a:cxn ang="0">
                      <a:pos x="8" y="24"/>
                    </a:cxn>
                    <a:cxn ang="0">
                      <a:pos x="0" y="48"/>
                    </a:cxn>
                    <a:cxn ang="0">
                      <a:pos x="8" y="80"/>
                    </a:cxn>
                    <a:cxn ang="0">
                      <a:pos x="33" y="112"/>
                    </a:cxn>
                    <a:cxn ang="0">
                      <a:pos x="59" y="120"/>
                    </a:cxn>
                    <a:cxn ang="0">
                      <a:pos x="33" y="128"/>
                    </a:cxn>
                    <a:cxn ang="0">
                      <a:pos x="33" y="160"/>
                    </a:cxn>
                    <a:cxn ang="0">
                      <a:pos x="8" y="152"/>
                    </a:cxn>
                    <a:cxn ang="0">
                      <a:pos x="17" y="168"/>
                    </a:cxn>
                    <a:cxn ang="0">
                      <a:pos x="50" y="168"/>
                    </a:cxn>
                    <a:cxn ang="0">
                      <a:pos x="50" y="200"/>
                    </a:cxn>
                    <a:cxn ang="0">
                      <a:pos x="59" y="232"/>
                    </a:cxn>
                    <a:cxn ang="0">
                      <a:pos x="101" y="256"/>
                    </a:cxn>
                    <a:cxn ang="0">
                      <a:pos x="75" y="272"/>
                    </a:cxn>
                    <a:cxn ang="0">
                      <a:pos x="101" y="312"/>
                    </a:cxn>
                    <a:cxn ang="0">
                      <a:pos x="50" y="328"/>
                    </a:cxn>
                    <a:cxn ang="0">
                      <a:pos x="59" y="352"/>
                    </a:cxn>
                    <a:cxn ang="0">
                      <a:pos x="33" y="352"/>
                    </a:cxn>
                    <a:cxn ang="0">
                      <a:pos x="25" y="384"/>
                    </a:cxn>
                    <a:cxn ang="0">
                      <a:pos x="0" y="400"/>
                    </a:cxn>
                    <a:cxn ang="0">
                      <a:pos x="8" y="416"/>
                    </a:cxn>
                    <a:cxn ang="0">
                      <a:pos x="8" y="456"/>
                    </a:cxn>
                    <a:cxn ang="0">
                      <a:pos x="17" y="456"/>
                    </a:cxn>
                    <a:cxn ang="0">
                      <a:pos x="101" y="504"/>
                    </a:cxn>
                    <a:cxn ang="0">
                      <a:pos x="101" y="496"/>
                    </a:cxn>
                    <a:cxn ang="0">
                      <a:pos x="126" y="424"/>
                    </a:cxn>
                  </a:cxnLst>
                  <a:rect l="0" t="0" r="r" b="b"/>
                  <a:pathLst>
                    <a:path w="438" h="504">
                      <a:moveTo>
                        <a:pt x="126" y="424"/>
                      </a:moveTo>
                      <a:lnTo>
                        <a:pt x="160" y="440"/>
                      </a:lnTo>
                      <a:lnTo>
                        <a:pt x="185" y="440"/>
                      </a:lnTo>
                      <a:lnTo>
                        <a:pt x="202" y="456"/>
                      </a:lnTo>
                      <a:lnTo>
                        <a:pt x="236" y="496"/>
                      </a:lnTo>
                      <a:lnTo>
                        <a:pt x="252" y="504"/>
                      </a:lnTo>
                      <a:lnTo>
                        <a:pt x="261" y="472"/>
                      </a:lnTo>
                      <a:lnTo>
                        <a:pt x="286" y="464"/>
                      </a:lnTo>
                      <a:lnTo>
                        <a:pt x="311" y="456"/>
                      </a:lnTo>
                      <a:lnTo>
                        <a:pt x="370" y="432"/>
                      </a:lnTo>
                      <a:lnTo>
                        <a:pt x="413" y="432"/>
                      </a:lnTo>
                      <a:lnTo>
                        <a:pt x="421" y="400"/>
                      </a:lnTo>
                      <a:lnTo>
                        <a:pt x="404" y="392"/>
                      </a:lnTo>
                      <a:lnTo>
                        <a:pt x="404" y="360"/>
                      </a:lnTo>
                      <a:lnTo>
                        <a:pt x="421" y="352"/>
                      </a:lnTo>
                      <a:lnTo>
                        <a:pt x="438" y="312"/>
                      </a:lnTo>
                      <a:lnTo>
                        <a:pt x="396" y="280"/>
                      </a:lnTo>
                      <a:lnTo>
                        <a:pt x="379" y="248"/>
                      </a:lnTo>
                      <a:lnTo>
                        <a:pt x="370" y="216"/>
                      </a:lnTo>
                      <a:lnTo>
                        <a:pt x="387" y="184"/>
                      </a:lnTo>
                      <a:lnTo>
                        <a:pt x="370" y="176"/>
                      </a:lnTo>
                      <a:lnTo>
                        <a:pt x="370" y="136"/>
                      </a:lnTo>
                      <a:lnTo>
                        <a:pt x="328" y="160"/>
                      </a:lnTo>
                      <a:lnTo>
                        <a:pt x="286" y="144"/>
                      </a:lnTo>
                      <a:lnTo>
                        <a:pt x="244" y="136"/>
                      </a:lnTo>
                      <a:lnTo>
                        <a:pt x="261" y="104"/>
                      </a:lnTo>
                      <a:lnTo>
                        <a:pt x="219" y="88"/>
                      </a:lnTo>
                      <a:lnTo>
                        <a:pt x="185" y="64"/>
                      </a:lnTo>
                      <a:lnTo>
                        <a:pt x="177" y="40"/>
                      </a:lnTo>
                      <a:lnTo>
                        <a:pt x="143" y="16"/>
                      </a:lnTo>
                      <a:lnTo>
                        <a:pt x="126" y="0"/>
                      </a:lnTo>
                      <a:lnTo>
                        <a:pt x="118" y="8"/>
                      </a:lnTo>
                      <a:lnTo>
                        <a:pt x="67" y="8"/>
                      </a:lnTo>
                      <a:lnTo>
                        <a:pt x="33" y="24"/>
                      </a:lnTo>
                      <a:lnTo>
                        <a:pt x="8" y="24"/>
                      </a:lnTo>
                      <a:lnTo>
                        <a:pt x="0" y="48"/>
                      </a:lnTo>
                      <a:lnTo>
                        <a:pt x="8" y="80"/>
                      </a:lnTo>
                      <a:lnTo>
                        <a:pt x="33" y="112"/>
                      </a:lnTo>
                      <a:lnTo>
                        <a:pt x="59" y="120"/>
                      </a:lnTo>
                      <a:lnTo>
                        <a:pt x="33" y="128"/>
                      </a:lnTo>
                      <a:lnTo>
                        <a:pt x="33" y="160"/>
                      </a:lnTo>
                      <a:lnTo>
                        <a:pt x="8" y="152"/>
                      </a:lnTo>
                      <a:lnTo>
                        <a:pt x="17" y="168"/>
                      </a:lnTo>
                      <a:lnTo>
                        <a:pt x="50" y="168"/>
                      </a:lnTo>
                      <a:lnTo>
                        <a:pt x="50" y="200"/>
                      </a:lnTo>
                      <a:lnTo>
                        <a:pt x="59" y="232"/>
                      </a:lnTo>
                      <a:lnTo>
                        <a:pt x="101" y="256"/>
                      </a:lnTo>
                      <a:lnTo>
                        <a:pt x="75" y="272"/>
                      </a:lnTo>
                      <a:lnTo>
                        <a:pt x="101" y="312"/>
                      </a:lnTo>
                      <a:lnTo>
                        <a:pt x="50" y="328"/>
                      </a:lnTo>
                      <a:lnTo>
                        <a:pt x="59" y="352"/>
                      </a:lnTo>
                      <a:lnTo>
                        <a:pt x="33" y="352"/>
                      </a:lnTo>
                      <a:lnTo>
                        <a:pt x="25" y="384"/>
                      </a:lnTo>
                      <a:lnTo>
                        <a:pt x="0" y="400"/>
                      </a:lnTo>
                      <a:lnTo>
                        <a:pt x="8" y="416"/>
                      </a:lnTo>
                      <a:lnTo>
                        <a:pt x="8" y="456"/>
                      </a:lnTo>
                      <a:lnTo>
                        <a:pt x="17" y="456"/>
                      </a:lnTo>
                      <a:lnTo>
                        <a:pt x="101" y="504"/>
                      </a:lnTo>
                      <a:lnTo>
                        <a:pt x="101" y="496"/>
                      </a:lnTo>
                      <a:lnTo>
                        <a:pt x="126" y="424"/>
                      </a:lnTo>
                      <a:close/>
                    </a:path>
                  </a:pathLst>
                </a:custGeom>
                <a:solidFill>
                  <a:srgbClr val="3366FF"/>
                </a:solidFill>
                <a:ln w="9525">
                  <a:noFill/>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66" name="Freeform 1190"/>
                <p:cNvSpPr>
                  <a:spLocks/>
                </p:cNvSpPr>
                <p:nvPr/>
              </p:nvSpPr>
              <p:spPr bwMode="auto">
                <a:xfrm>
                  <a:off x="7661275" y="4216400"/>
                  <a:ext cx="762000" cy="368300"/>
                </a:xfrm>
                <a:custGeom>
                  <a:avLst/>
                  <a:gdLst/>
                  <a:ahLst/>
                  <a:cxnLst>
                    <a:cxn ang="0">
                      <a:pos x="421" y="8"/>
                    </a:cxn>
                    <a:cxn ang="0">
                      <a:pos x="396" y="0"/>
                    </a:cxn>
                    <a:cxn ang="0">
                      <a:pos x="353" y="0"/>
                    </a:cxn>
                    <a:cxn ang="0">
                      <a:pos x="328" y="16"/>
                    </a:cxn>
                    <a:cxn ang="0">
                      <a:pos x="294" y="16"/>
                    </a:cxn>
                    <a:cxn ang="0">
                      <a:pos x="269" y="40"/>
                    </a:cxn>
                    <a:cxn ang="0">
                      <a:pos x="244" y="40"/>
                    </a:cxn>
                    <a:cxn ang="0">
                      <a:pos x="236" y="24"/>
                    </a:cxn>
                    <a:cxn ang="0">
                      <a:pos x="210" y="0"/>
                    </a:cxn>
                    <a:cxn ang="0">
                      <a:pos x="177" y="24"/>
                    </a:cxn>
                    <a:cxn ang="0">
                      <a:pos x="168" y="24"/>
                    </a:cxn>
                    <a:cxn ang="0">
                      <a:pos x="151" y="16"/>
                    </a:cxn>
                    <a:cxn ang="0">
                      <a:pos x="126" y="32"/>
                    </a:cxn>
                    <a:cxn ang="0">
                      <a:pos x="101" y="56"/>
                    </a:cxn>
                    <a:cxn ang="0">
                      <a:pos x="67" y="104"/>
                    </a:cxn>
                    <a:cxn ang="0">
                      <a:pos x="25" y="104"/>
                    </a:cxn>
                    <a:cxn ang="0">
                      <a:pos x="0" y="136"/>
                    </a:cxn>
                    <a:cxn ang="0">
                      <a:pos x="0" y="176"/>
                    </a:cxn>
                    <a:cxn ang="0">
                      <a:pos x="33" y="200"/>
                    </a:cxn>
                    <a:cxn ang="0">
                      <a:pos x="25" y="208"/>
                    </a:cxn>
                    <a:cxn ang="0">
                      <a:pos x="42" y="216"/>
                    </a:cxn>
                    <a:cxn ang="0">
                      <a:pos x="67" y="232"/>
                    </a:cxn>
                    <a:cxn ang="0">
                      <a:pos x="185" y="216"/>
                    </a:cxn>
                    <a:cxn ang="0">
                      <a:pos x="185" y="184"/>
                    </a:cxn>
                    <a:cxn ang="0">
                      <a:pos x="236" y="168"/>
                    </a:cxn>
                    <a:cxn ang="0">
                      <a:pos x="244" y="152"/>
                    </a:cxn>
                    <a:cxn ang="0">
                      <a:pos x="286" y="160"/>
                    </a:cxn>
                    <a:cxn ang="0">
                      <a:pos x="328" y="112"/>
                    </a:cxn>
                    <a:cxn ang="0">
                      <a:pos x="362" y="112"/>
                    </a:cxn>
                    <a:cxn ang="0">
                      <a:pos x="404" y="104"/>
                    </a:cxn>
                    <a:cxn ang="0">
                      <a:pos x="404" y="104"/>
                    </a:cxn>
                    <a:cxn ang="0">
                      <a:pos x="412" y="104"/>
                    </a:cxn>
                    <a:cxn ang="0">
                      <a:pos x="438" y="112"/>
                    </a:cxn>
                    <a:cxn ang="0">
                      <a:pos x="455" y="112"/>
                    </a:cxn>
                    <a:cxn ang="0">
                      <a:pos x="463" y="64"/>
                    </a:cxn>
                    <a:cxn ang="0">
                      <a:pos x="480" y="16"/>
                    </a:cxn>
                    <a:cxn ang="0">
                      <a:pos x="421" y="8"/>
                    </a:cxn>
                  </a:cxnLst>
                  <a:rect l="0" t="0" r="r" b="b"/>
                  <a:pathLst>
                    <a:path w="480" h="232">
                      <a:moveTo>
                        <a:pt x="421" y="8"/>
                      </a:moveTo>
                      <a:lnTo>
                        <a:pt x="396" y="0"/>
                      </a:lnTo>
                      <a:lnTo>
                        <a:pt x="353" y="0"/>
                      </a:lnTo>
                      <a:lnTo>
                        <a:pt x="328" y="16"/>
                      </a:lnTo>
                      <a:lnTo>
                        <a:pt x="294" y="16"/>
                      </a:lnTo>
                      <a:lnTo>
                        <a:pt x="269" y="40"/>
                      </a:lnTo>
                      <a:lnTo>
                        <a:pt x="244" y="40"/>
                      </a:lnTo>
                      <a:lnTo>
                        <a:pt x="236" y="24"/>
                      </a:lnTo>
                      <a:lnTo>
                        <a:pt x="210" y="0"/>
                      </a:lnTo>
                      <a:lnTo>
                        <a:pt x="177" y="24"/>
                      </a:lnTo>
                      <a:lnTo>
                        <a:pt x="168" y="24"/>
                      </a:lnTo>
                      <a:lnTo>
                        <a:pt x="151" y="16"/>
                      </a:lnTo>
                      <a:lnTo>
                        <a:pt x="126" y="32"/>
                      </a:lnTo>
                      <a:lnTo>
                        <a:pt x="101" y="56"/>
                      </a:lnTo>
                      <a:lnTo>
                        <a:pt x="67" y="104"/>
                      </a:lnTo>
                      <a:lnTo>
                        <a:pt x="25" y="104"/>
                      </a:lnTo>
                      <a:lnTo>
                        <a:pt x="0" y="136"/>
                      </a:lnTo>
                      <a:lnTo>
                        <a:pt x="0" y="176"/>
                      </a:lnTo>
                      <a:lnTo>
                        <a:pt x="33" y="200"/>
                      </a:lnTo>
                      <a:lnTo>
                        <a:pt x="25" y="208"/>
                      </a:lnTo>
                      <a:lnTo>
                        <a:pt x="42" y="216"/>
                      </a:lnTo>
                      <a:lnTo>
                        <a:pt x="67" y="232"/>
                      </a:lnTo>
                      <a:lnTo>
                        <a:pt x="185" y="216"/>
                      </a:lnTo>
                      <a:lnTo>
                        <a:pt x="185" y="184"/>
                      </a:lnTo>
                      <a:lnTo>
                        <a:pt x="236" y="168"/>
                      </a:lnTo>
                      <a:lnTo>
                        <a:pt x="244" y="152"/>
                      </a:lnTo>
                      <a:lnTo>
                        <a:pt x="286" y="160"/>
                      </a:lnTo>
                      <a:lnTo>
                        <a:pt x="328" y="112"/>
                      </a:lnTo>
                      <a:lnTo>
                        <a:pt x="362" y="112"/>
                      </a:lnTo>
                      <a:lnTo>
                        <a:pt x="404" y="104"/>
                      </a:lnTo>
                      <a:lnTo>
                        <a:pt x="404" y="104"/>
                      </a:lnTo>
                      <a:lnTo>
                        <a:pt x="412" y="104"/>
                      </a:lnTo>
                      <a:lnTo>
                        <a:pt x="438" y="112"/>
                      </a:lnTo>
                      <a:lnTo>
                        <a:pt x="455" y="112"/>
                      </a:lnTo>
                      <a:lnTo>
                        <a:pt x="463" y="64"/>
                      </a:lnTo>
                      <a:lnTo>
                        <a:pt x="480" y="16"/>
                      </a:lnTo>
                      <a:lnTo>
                        <a:pt x="421" y="8"/>
                      </a:lnTo>
                      <a:close/>
                    </a:path>
                  </a:pathLst>
                </a:custGeom>
                <a:noFill/>
                <a:ln w="12700">
                  <a:solidFill>
                    <a:srgbClr val="000000"/>
                  </a:solidFill>
                  <a:prstDash val="solid"/>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67" name="Freeform 1191"/>
                <p:cNvSpPr>
                  <a:spLocks/>
                </p:cNvSpPr>
                <p:nvPr/>
              </p:nvSpPr>
              <p:spPr bwMode="auto">
                <a:xfrm>
                  <a:off x="8008938" y="4851400"/>
                  <a:ext cx="695325" cy="800100"/>
                </a:xfrm>
                <a:custGeom>
                  <a:avLst/>
                  <a:gdLst/>
                  <a:ahLst/>
                  <a:cxnLst>
                    <a:cxn ang="0">
                      <a:pos x="126" y="424"/>
                    </a:cxn>
                    <a:cxn ang="0">
                      <a:pos x="160" y="440"/>
                    </a:cxn>
                    <a:cxn ang="0">
                      <a:pos x="185" y="440"/>
                    </a:cxn>
                    <a:cxn ang="0">
                      <a:pos x="202" y="456"/>
                    </a:cxn>
                    <a:cxn ang="0">
                      <a:pos x="236" y="496"/>
                    </a:cxn>
                    <a:cxn ang="0">
                      <a:pos x="252" y="504"/>
                    </a:cxn>
                    <a:cxn ang="0">
                      <a:pos x="261" y="472"/>
                    </a:cxn>
                    <a:cxn ang="0">
                      <a:pos x="286" y="464"/>
                    </a:cxn>
                    <a:cxn ang="0">
                      <a:pos x="311" y="456"/>
                    </a:cxn>
                    <a:cxn ang="0">
                      <a:pos x="370" y="432"/>
                    </a:cxn>
                    <a:cxn ang="0">
                      <a:pos x="413" y="432"/>
                    </a:cxn>
                    <a:cxn ang="0">
                      <a:pos x="421" y="400"/>
                    </a:cxn>
                    <a:cxn ang="0">
                      <a:pos x="404" y="392"/>
                    </a:cxn>
                    <a:cxn ang="0">
                      <a:pos x="404" y="360"/>
                    </a:cxn>
                    <a:cxn ang="0">
                      <a:pos x="421" y="352"/>
                    </a:cxn>
                    <a:cxn ang="0">
                      <a:pos x="438" y="312"/>
                    </a:cxn>
                    <a:cxn ang="0">
                      <a:pos x="396" y="280"/>
                    </a:cxn>
                    <a:cxn ang="0">
                      <a:pos x="379" y="248"/>
                    </a:cxn>
                    <a:cxn ang="0">
                      <a:pos x="370" y="216"/>
                    </a:cxn>
                    <a:cxn ang="0">
                      <a:pos x="387" y="184"/>
                    </a:cxn>
                    <a:cxn ang="0">
                      <a:pos x="370" y="176"/>
                    </a:cxn>
                    <a:cxn ang="0">
                      <a:pos x="370" y="136"/>
                    </a:cxn>
                    <a:cxn ang="0">
                      <a:pos x="328" y="160"/>
                    </a:cxn>
                    <a:cxn ang="0">
                      <a:pos x="286" y="144"/>
                    </a:cxn>
                    <a:cxn ang="0">
                      <a:pos x="244" y="136"/>
                    </a:cxn>
                    <a:cxn ang="0">
                      <a:pos x="261" y="104"/>
                    </a:cxn>
                    <a:cxn ang="0">
                      <a:pos x="219" y="88"/>
                    </a:cxn>
                    <a:cxn ang="0">
                      <a:pos x="185" y="64"/>
                    </a:cxn>
                    <a:cxn ang="0">
                      <a:pos x="177" y="40"/>
                    </a:cxn>
                    <a:cxn ang="0">
                      <a:pos x="143" y="16"/>
                    </a:cxn>
                    <a:cxn ang="0">
                      <a:pos x="126" y="0"/>
                    </a:cxn>
                    <a:cxn ang="0">
                      <a:pos x="118" y="8"/>
                    </a:cxn>
                    <a:cxn ang="0">
                      <a:pos x="67" y="8"/>
                    </a:cxn>
                    <a:cxn ang="0">
                      <a:pos x="33" y="24"/>
                    </a:cxn>
                    <a:cxn ang="0">
                      <a:pos x="8" y="24"/>
                    </a:cxn>
                    <a:cxn ang="0">
                      <a:pos x="0" y="48"/>
                    </a:cxn>
                    <a:cxn ang="0">
                      <a:pos x="8" y="80"/>
                    </a:cxn>
                    <a:cxn ang="0">
                      <a:pos x="33" y="112"/>
                    </a:cxn>
                    <a:cxn ang="0">
                      <a:pos x="59" y="120"/>
                    </a:cxn>
                    <a:cxn ang="0">
                      <a:pos x="33" y="128"/>
                    </a:cxn>
                    <a:cxn ang="0">
                      <a:pos x="33" y="160"/>
                    </a:cxn>
                    <a:cxn ang="0">
                      <a:pos x="8" y="152"/>
                    </a:cxn>
                    <a:cxn ang="0">
                      <a:pos x="17" y="168"/>
                    </a:cxn>
                    <a:cxn ang="0">
                      <a:pos x="50" y="168"/>
                    </a:cxn>
                    <a:cxn ang="0">
                      <a:pos x="50" y="200"/>
                    </a:cxn>
                    <a:cxn ang="0">
                      <a:pos x="59" y="232"/>
                    </a:cxn>
                    <a:cxn ang="0">
                      <a:pos x="101" y="256"/>
                    </a:cxn>
                    <a:cxn ang="0">
                      <a:pos x="75" y="272"/>
                    </a:cxn>
                    <a:cxn ang="0">
                      <a:pos x="101" y="312"/>
                    </a:cxn>
                    <a:cxn ang="0">
                      <a:pos x="50" y="328"/>
                    </a:cxn>
                    <a:cxn ang="0">
                      <a:pos x="59" y="352"/>
                    </a:cxn>
                    <a:cxn ang="0">
                      <a:pos x="33" y="352"/>
                    </a:cxn>
                    <a:cxn ang="0">
                      <a:pos x="25" y="384"/>
                    </a:cxn>
                    <a:cxn ang="0">
                      <a:pos x="0" y="400"/>
                    </a:cxn>
                    <a:cxn ang="0">
                      <a:pos x="8" y="416"/>
                    </a:cxn>
                    <a:cxn ang="0">
                      <a:pos x="8" y="456"/>
                    </a:cxn>
                    <a:cxn ang="0">
                      <a:pos x="17" y="456"/>
                    </a:cxn>
                    <a:cxn ang="0">
                      <a:pos x="101" y="504"/>
                    </a:cxn>
                    <a:cxn ang="0">
                      <a:pos x="101" y="496"/>
                    </a:cxn>
                    <a:cxn ang="0">
                      <a:pos x="126" y="424"/>
                    </a:cxn>
                  </a:cxnLst>
                  <a:rect l="0" t="0" r="r" b="b"/>
                  <a:pathLst>
                    <a:path w="438" h="504">
                      <a:moveTo>
                        <a:pt x="126" y="424"/>
                      </a:moveTo>
                      <a:lnTo>
                        <a:pt x="160" y="440"/>
                      </a:lnTo>
                      <a:lnTo>
                        <a:pt x="185" y="440"/>
                      </a:lnTo>
                      <a:lnTo>
                        <a:pt x="202" y="456"/>
                      </a:lnTo>
                      <a:lnTo>
                        <a:pt x="236" y="496"/>
                      </a:lnTo>
                      <a:lnTo>
                        <a:pt x="252" y="504"/>
                      </a:lnTo>
                      <a:lnTo>
                        <a:pt x="261" y="472"/>
                      </a:lnTo>
                      <a:lnTo>
                        <a:pt x="286" y="464"/>
                      </a:lnTo>
                      <a:lnTo>
                        <a:pt x="311" y="456"/>
                      </a:lnTo>
                      <a:lnTo>
                        <a:pt x="370" y="432"/>
                      </a:lnTo>
                      <a:lnTo>
                        <a:pt x="413" y="432"/>
                      </a:lnTo>
                      <a:lnTo>
                        <a:pt x="421" y="400"/>
                      </a:lnTo>
                      <a:lnTo>
                        <a:pt x="404" y="392"/>
                      </a:lnTo>
                      <a:lnTo>
                        <a:pt x="404" y="360"/>
                      </a:lnTo>
                      <a:lnTo>
                        <a:pt x="421" y="352"/>
                      </a:lnTo>
                      <a:lnTo>
                        <a:pt x="438" y="312"/>
                      </a:lnTo>
                      <a:lnTo>
                        <a:pt x="396" y="280"/>
                      </a:lnTo>
                      <a:lnTo>
                        <a:pt x="379" y="248"/>
                      </a:lnTo>
                      <a:lnTo>
                        <a:pt x="370" y="216"/>
                      </a:lnTo>
                      <a:lnTo>
                        <a:pt x="387" y="184"/>
                      </a:lnTo>
                      <a:lnTo>
                        <a:pt x="370" y="176"/>
                      </a:lnTo>
                      <a:lnTo>
                        <a:pt x="370" y="136"/>
                      </a:lnTo>
                      <a:lnTo>
                        <a:pt x="328" y="160"/>
                      </a:lnTo>
                      <a:lnTo>
                        <a:pt x="286" y="144"/>
                      </a:lnTo>
                      <a:lnTo>
                        <a:pt x="244" y="136"/>
                      </a:lnTo>
                      <a:lnTo>
                        <a:pt x="261" y="104"/>
                      </a:lnTo>
                      <a:lnTo>
                        <a:pt x="219" y="88"/>
                      </a:lnTo>
                      <a:lnTo>
                        <a:pt x="185" y="64"/>
                      </a:lnTo>
                      <a:lnTo>
                        <a:pt x="177" y="40"/>
                      </a:lnTo>
                      <a:lnTo>
                        <a:pt x="143" y="16"/>
                      </a:lnTo>
                      <a:lnTo>
                        <a:pt x="126" y="0"/>
                      </a:lnTo>
                      <a:lnTo>
                        <a:pt x="118" y="8"/>
                      </a:lnTo>
                      <a:lnTo>
                        <a:pt x="67" y="8"/>
                      </a:lnTo>
                      <a:lnTo>
                        <a:pt x="33" y="24"/>
                      </a:lnTo>
                      <a:lnTo>
                        <a:pt x="8" y="24"/>
                      </a:lnTo>
                      <a:lnTo>
                        <a:pt x="0" y="48"/>
                      </a:lnTo>
                      <a:lnTo>
                        <a:pt x="8" y="80"/>
                      </a:lnTo>
                      <a:lnTo>
                        <a:pt x="33" y="112"/>
                      </a:lnTo>
                      <a:lnTo>
                        <a:pt x="59" y="120"/>
                      </a:lnTo>
                      <a:lnTo>
                        <a:pt x="33" y="128"/>
                      </a:lnTo>
                      <a:lnTo>
                        <a:pt x="33" y="160"/>
                      </a:lnTo>
                      <a:lnTo>
                        <a:pt x="8" y="152"/>
                      </a:lnTo>
                      <a:lnTo>
                        <a:pt x="17" y="168"/>
                      </a:lnTo>
                      <a:lnTo>
                        <a:pt x="50" y="168"/>
                      </a:lnTo>
                      <a:lnTo>
                        <a:pt x="50" y="200"/>
                      </a:lnTo>
                      <a:lnTo>
                        <a:pt x="59" y="232"/>
                      </a:lnTo>
                      <a:lnTo>
                        <a:pt x="101" y="256"/>
                      </a:lnTo>
                      <a:lnTo>
                        <a:pt x="75" y="272"/>
                      </a:lnTo>
                      <a:lnTo>
                        <a:pt x="101" y="312"/>
                      </a:lnTo>
                      <a:lnTo>
                        <a:pt x="50" y="328"/>
                      </a:lnTo>
                      <a:lnTo>
                        <a:pt x="59" y="352"/>
                      </a:lnTo>
                      <a:lnTo>
                        <a:pt x="33" y="352"/>
                      </a:lnTo>
                      <a:lnTo>
                        <a:pt x="25" y="384"/>
                      </a:lnTo>
                      <a:lnTo>
                        <a:pt x="0" y="400"/>
                      </a:lnTo>
                      <a:lnTo>
                        <a:pt x="8" y="416"/>
                      </a:lnTo>
                      <a:lnTo>
                        <a:pt x="8" y="456"/>
                      </a:lnTo>
                      <a:lnTo>
                        <a:pt x="17" y="456"/>
                      </a:lnTo>
                      <a:lnTo>
                        <a:pt x="101" y="504"/>
                      </a:lnTo>
                      <a:lnTo>
                        <a:pt x="101" y="496"/>
                      </a:lnTo>
                      <a:lnTo>
                        <a:pt x="126" y="424"/>
                      </a:lnTo>
                      <a:close/>
                    </a:path>
                  </a:pathLst>
                </a:custGeom>
                <a:noFill/>
                <a:ln w="12700">
                  <a:solidFill>
                    <a:srgbClr val="000000"/>
                  </a:solidFill>
                  <a:prstDash val="solid"/>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68" name="Freeform 1192"/>
                <p:cNvSpPr>
                  <a:spLocks/>
                </p:cNvSpPr>
                <p:nvPr/>
              </p:nvSpPr>
              <p:spPr bwMode="auto">
                <a:xfrm>
                  <a:off x="8169275" y="5524500"/>
                  <a:ext cx="333375" cy="558800"/>
                </a:xfrm>
                <a:custGeom>
                  <a:avLst/>
                  <a:gdLst/>
                  <a:ahLst/>
                  <a:cxnLst>
                    <a:cxn ang="0">
                      <a:pos x="151" y="304"/>
                    </a:cxn>
                    <a:cxn ang="0">
                      <a:pos x="185" y="288"/>
                    </a:cxn>
                    <a:cxn ang="0">
                      <a:pos x="185" y="248"/>
                    </a:cxn>
                    <a:cxn ang="0">
                      <a:pos x="210" y="232"/>
                    </a:cxn>
                    <a:cxn ang="0">
                      <a:pos x="194" y="192"/>
                    </a:cxn>
                    <a:cxn ang="0">
                      <a:pos x="168" y="184"/>
                    </a:cxn>
                    <a:cxn ang="0">
                      <a:pos x="143" y="152"/>
                    </a:cxn>
                    <a:cxn ang="0">
                      <a:pos x="135" y="96"/>
                    </a:cxn>
                    <a:cxn ang="0">
                      <a:pos x="135" y="72"/>
                    </a:cxn>
                    <a:cxn ang="0">
                      <a:pos x="101" y="32"/>
                    </a:cxn>
                    <a:cxn ang="0">
                      <a:pos x="84" y="16"/>
                    </a:cxn>
                    <a:cxn ang="0">
                      <a:pos x="59" y="16"/>
                    </a:cxn>
                    <a:cxn ang="0">
                      <a:pos x="25" y="0"/>
                    </a:cxn>
                    <a:cxn ang="0">
                      <a:pos x="0" y="72"/>
                    </a:cxn>
                    <a:cxn ang="0">
                      <a:pos x="0" y="80"/>
                    </a:cxn>
                    <a:cxn ang="0">
                      <a:pos x="17" y="88"/>
                    </a:cxn>
                    <a:cxn ang="0">
                      <a:pos x="33" y="104"/>
                    </a:cxn>
                    <a:cxn ang="0">
                      <a:pos x="33" y="120"/>
                    </a:cxn>
                    <a:cxn ang="0">
                      <a:pos x="33" y="160"/>
                    </a:cxn>
                    <a:cxn ang="0">
                      <a:pos x="42" y="248"/>
                    </a:cxn>
                    <a:cxn ang="0">
                      <a:pos x="67" y="288"/>
                    </a:cxn>
                    <a:cxn ang="0">
                      <a:pos x="109" y="320"/>
                    </a:cxn>
                    <a:cxn ang="0">
                      <a:pos x="135" y="352"/>
                    </a:cxn>
                    <a:cxn ang="0">
                      <a:pos x="151" y="344"/>
                    </a:cxn>
                    <a:cxn ang="0">
                      <a:pos x="151" y="304"/>
                    </a:cxn>
                  </a:cxnLst>
                  <a:rect l="0" t="0" r="r" b="b"/>
                  <a:pathLst>
                    <a:path w="210" h="352">
                      <a:moveTo>
                        <a:pt x="151" y="304"/>
                      </a:moveTo>
                      <a:lnTo>
                        <a:pt x="185" y="288"/>
                      </a:lnTo>
                      <a:lnTo>
                        <a:pt x="185" y="248"/>
                      </a:lnTo>
                      <a:lnTo>
                        <a:pt x="210" y="232"/>
                      </a:lnTo>
                      <a:lnTo>
                        <a:pt x="194" y="192"/>
                      </a:lnTo>
                      <a:lnTo>
                        <a:pt x="168" y="184"/>
                      </a:lnTo>
                      <a:lnTo>
                        <a:pt x="143" y="152"/>
                      </a:lnTo>
                      <a:lnTo>
                        <a:pt x="135" y="96"/>
                      </a:lnTo>
                      <a:lnTo>
                        <a:pt x="135" y="72"/>
                      </a:lnTo>
                      <a:lnTo>
                        <a:pt x="101" y="32"/>
                      </a:lnTo>
                      <a:lnTo>
                        <a:pt x="84" y="16"/>
                      </a:lnTo>
                      <a:lnTo>
                        <a:pt x="59" y="16"/>
                      </a:lnTo>
                      <a:lnTo>
                        <a:pt x="25" y="0"/>
                      </a:lnTo>
                      <a:lnTo>
                        <a:pt x="0" y="72"/>
                      </a:lnTo>
                      <a:lnTo>
                        <a:pt x="0" y="80"/>
                      </a:lnTo>
                      <a:lnTo>
                        <a:pt x="17" y="88"/>
                      </a:lnTo>
                      <a:lnTo>
                        <a:pt x="33" y="104"/>
                      </a:lnTo>
                      <a:lnTo>
                        <a:pt x="33" y="120"/>
                      </a:lnTo>
                      <a:lnTo>
                        <a:pt x="33" y="160"/>
                      </a:lnTo>
                      <a:lnTo>
                        <a:pt x="42" y="248"/>
                      </a:lnTo>
                      <a:lnTo>
                        <a:pt x="67" y="288"/>
                      </a:lnTo>
                      <a:lnTo>
                        <a:pt x="109" y="320"/>
                      </a:lnTo>
                      <a:lnTo>
                        <a:pt x="135" y="352"/>
                      </a:lnTo>
                      <a:lnTo>
                        <a:pt x="151" y="344"/>
                      </a:lnTo>
                      <a:lnTo>
                        <a:pt x="151" y="304"/>
                      </a:lnTo>
                      <a:close/>
                    </a:path>
                  </a:pathLst>
                </a:custGeom>
                <a:solidFill>
                  <a:srgbClr val="3366FF"/>
                </a:solidFill>
                <a:ln w="9525">
                  <a:noFill/>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69" name="Freeform 1194"/>
                <p:cNvSpPr>
                  <a:spLocks/>
                </p:cNvSpPr>
                <p:nvPr/>
              </p:nvSpPr>
              <p:spPr bwMode="auto">
                <a:xfrm>
                  <a:off x="8169275" y="5524500"/>
                  <a:ext cx="333375" cy="558800"/>
                </a:xfrm>
                <a:custGeom>
                  <a:avLst/>
                  <a:gdLst/>
                  <a:ahLst/>
                  <a:cxnLst>
                    <a:cxn ang="0">
                      <a:pos x="151" y="304"/>
                    </a:cxn>
                    <a:cxn ang="0">
                      <a:pos x="185" y="288"/>
                    </a:cxn>
                    <a:cxn ang="0">
                      <a:pos x="185" y="248"/>
                    </a:cxn>
                    <a:cxn ang="0">
                      <a:pos x="210" y="232"/>
                    </a:cxn>
                    <a:cxn ang="0">
                      <a:pos x="194" y="192"/>
                    </a:cxn>
                    <a:cxn ang="0">
                      <a:pos x="168" y="184"/>
                    </a:cxn>
                    <a:cxn ang="0">
                      <a:pos x="143" y="152"/>
                    </a:cxn>
                    <a:cxn ang="0">
                      <a:pos x="135" y="96"/>
                    </a:cxn>
                    <a:cxn ang="0">
                      <a:pos x="135" y="72"/>
                    </a:cxn>
                    <a:cxn ang="0">
                      <a:pos x="135" y="72"/>
                    </a:cxn>
                    <a:cxn ang="0">
                      <a:pos x="101" y="32"/>
                    </a:cxn>
                    <a:cxn ang="0">
                      <a:pos x="84" y="16"/>
                    </a:cxn>
                    <a:cxn ang="0">
                      <a:pos x="59" y="16"/>
                    </a:cxn>
                    <a:cxn ang="0">
                      <a:pos x="25" y="0"/>
                    </a:cxn>
                    <a:cxn ang="0">
                      <a:pos x="0" y="72"/>
                    </a:cxn>
                    <a:cxn ang="0">
                      <a:pos x="0" y="80"/>
                    </a:cxn>
                    <a:cxn ang="0">
                      <a:pos x="17" y="88"/>
                    </a:cxn>
                    <a:cxn ang="0">
                      <a:pos x="33" y="104"/>
                    </a:cxn>
                    <a:cxn ang="0">
                      <a:pos x="33" y="120"/>
                    </a:cxn>
                    <a:cxn ang="0">
                      <a:pos x="33" y="160"/>
                    </a:cxn>
                    <a:cxn ang="0">
                      <a:pos x="42" y="248"/>
                    </a:cxn>
                    <a:cxn ang="0">
                      <a:pos x="67" y="288"/>
                    </a:cxn>
                    <a:cxn ang="0">
                      <a:pos x="109" y="320"/>
                    </a:cxn>
                    <a:cxn ang="0">
                      <a:pos x="135" y="352"/>
                    </a:cxn>
                    <a:cxn ang="0">
                      <a:pos x="151" y="344"/>
                    </a:cxn>
                    <a:cxn ang="0">
                      <a:pos x="151" y="304"/>
                    </a:cxn>
                  </a:cxnLst>
                  <a:rect l="0" t="0" r="r" b="b"/>
                  <a:pathLst>
                    <a:path w="210" h="352">
                      <a:moveTo>
                        <a:pt x="151" y="304"/>
                      </a:moveTo>
                      <a:lnTo>
                        <a:pt x="185" y="288"/>
                      </a:lnTo>
                      <a:lnTo>
                        <a:pt x="185" y="248"/>
                      </a:lnTo>
                      <a:lnTo>
                        <a:pt x="210" y="232"/>
                      </a:lnTo>
                      <a:lnTo>
                        <a:pt x="194" y="192"/>
                      </a:lnTo>
                      <a:lnTo>
                        <a:pt x="168" y="184"/>
                      </a:lnTo>
                      <a:lnTo>
                        <a:pt x="143" y="152"/>
                      </a:lnTo>
                      <a:lnTo>
                        <a:pt x="135" y="96"/>
                      </a:lnTo>
                      <a:lnTo>
                        <a:pt x="135" y="72"/>
                      </a:lnTo>
                      <a:lnTo>
                        <a:pt x="135" y="72"/>
                      </a:lnTo>
                      <a:lnTo>
                        <a:pt x="101" y="32"/>
                      </a:lnTo>
                      <a:lnTo>
                        <a:pt x="84" y="16"/>
                      </a:lnTo>
                      <a:lnTo>
                        <a:pt x="59" y="16"/>
                      </a:lnTo>
                      <a:lnTo>
                        <a:pt x="25" y="0"/>
                      </a:lnTo>
                      <a:lnTo>
                        <a:pt x="0" y="72"/>
                      </a:lnTo>
                      <a:lnTo>
                        <a:pt x="0" y="80"/>
                      </a:lnTo>
                      <a:lnTo>
                        <a:pt x="17" y="88"/>
                      </a:lnTo>
                      <a:lnTo>
                        <a:pt x="33" y="104"/>
                      </a:lnTo>
                      <a:lnTo>
                        <a:pt x="33" y="120"/>
                      </a:lnTo>
                      <a:lnTo>
                        <a:pt x="33" y="160"/>
                      </a:lnTo>
                      <a:lnTo>
                        <a:pt x="42" y="248"/>
                      </a:lnTo>
                      <a:lnTo>
                        <a:pt x="67" y="288"/>
                      </a:lnTo>
                      <a:lnTo>
                        <a:pt x="109" y="320"/>
                      </a:lnTo>
                      <a:lnTo>
                        <a:pt x="135" y="352"/>
                      </a:lnTo>
                      <a:lnTo>
                        <a:pt x="151" y="344"/>
                      </a:lnTo>
                      <a:lnTo>
                        <a:pt x="151" y="304"/>
                      </a:lnTo>
                      <a:close/>
                    </a:path>
                  </a:pathLst>
                </a:custGeom>
                <a:noFill/>
                <a:ln w="12700">
                  <a:solidFill>
                    <a:srgbClr val="000000"/>
                  </a:solidFill>
                  <a:prstDash val="solid"/>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70" name="Freeform 1196"/>
                <p:cNvSpPr>
                  <a:spLocks/>
                </p:cNvSpPr>
                <p:nvPr/>
              </p:nvSpPr>
              <p:spPr bwMode="auto">
                <a:xfrm>
                  <a:off x="8383588" y="5537200"/>
                  <a:ext cx="387350" cy="304800"/>
                </a:xfrm>
                <a:custGeom>
                  <a:avLst/>
                  <a:gdLst/>
                  <a:ahLst/>
                  <a:cxnLst>
                    <a:cxn ang="0">
                      <a:pos x="227" y="32"/>
                    </a:cxn>
                    <a:cxn ang="0">
                      <a:pos x="185" y="16"/>
                    </a:cxn>
                    <a:cxn ang="0">
                      <a:pos x="177" y="0"/>
                    </a:cxn>
                    <a:cxn ang="0">
                      <a:pos x="134" y="0"/>
                    </a:cxn>
                    <a:cxn ang="0">
                      <a:pos x="75" y="24"/>
                    </a:cxn>
                    <a:cxn ang="0">
                      <a:pos x="50" y="32"/>
                    </a:cxn>
                    <a:cxn ang="0">
                      <a:pos x="25" y="40"/>
                    </a:cxn>
                    <a:cxn ang="0">
                      <a:pos x="16" y="72"/>
                    </a:cxn>
                    <a:cxn ang="0">
                      <a:pos x="0" y="64"/>
                    </a:cxn>
                    <a:cxn ang="0">
                      <a:pos x="0" y="88"/>
                    </a:cxn>
                    <a:cxn ang="0">
                      <a:pos x="8" y="144"/>
                    </a:cxn>
                    <a:cxn ang="0">
                      <a:pos x="33" y="176"/>
                    </a:cxn>
                    <a:cxn ang="0">
                      <a:pos x="59" y="184"/>
                    </a:cxn>
                    <a:cxn ang="0">
                      <a:pos x="67" y="192"/>
                    </a:cxn>
                    <a:cxn ang="0">
                      <a:pos x="75" y="192"/>
                    </a:cxn>
                    <a:cxn ang="0">
                      <a:pos x="109" y="176"/>
                    </a:cxn>
                    <a:cxn ang="0">
                      <a:pos x="134" y="176"/>
                    </a:cxn>
                    <a:cxn ang="0">
                      <a:pos x="168" y="136"/>
                    </a:cxn>
                    <a:cxn ang="0">
                      <a:pos x="236" y="128"/>
                    </a:cxn>
                    <a:cxn ang="0">
                      <a:pos x="244" y="104"/>
                    </a:cxn>
                    <a:cxn ang="0">
                      <a:pos x="244" y="64"/>
                    </a:cxn>
                    <a:cxn ang="0">
                      <a:pos x="227" y="32"/>
                    </a:cxn>
                  </a:cxnLst>
                  <a:rect l="0" t="0" r="r" b="b"/>
                  <a:pathLst>
                    <a:path w="244" h="192">
                      <a:moveTo>
                        <a:pt x="227" y="32"/>
                      </a:moveTo>
                      <a:lnTo>
                        <a:pt x="185" y="16"/>
                      </a:lnTo>
                      <a:lnTo>
                        <a:pt x="177" y="0"/>
                      </a:lnTo>
                      <a:lnTo>
                        <a:pt x="134" y="0"/>
                      </a:lnTo>
                      <a:lnTo>
                        <a:pt x="75" y="24"/>
                      </a:lnTo>
                      <a:lnTo>
                        <a:pt x="50" y="32"/>
                      </a:lnTo>
                      <a:lnTo>
                        <a:pt x="25" y="40"/>
                      </a:lnTo>
                      <a:lnTo>
                        <a:pt x="16" y="72"/>
                      </a:lnTo>
                      <a:lnTo>
                        <a:pt x="0" y="64"/>
                      </a:lnTo>
                      <a:lnTo>
                        <a:pt x="0" y="88"/>
                      </a:lnTo>
                      <a:lnTo>
                        <a:pt x="8" y="144"/>
                      </a:lnTo>
                      <a:lnTo>
                        <a:pt x="33" y="176"/>
                      </a:lnTo>
                      <a:lnTo>
                        <a:pt x="59" y="184"/>
                      </a:lnTo>
                      <a:lnTo>
                        <a:pt x="67" y="192"/>
                      </a:lnTo>
                      <a:lnTo>
                        <a:pt x="75" y="192"/>
                      </a:lnTo>
                      <a:lnTo>
                        <a:pt x="109" y="176"/>
                      </a:lnTo>
                      <a:lnTo>
                        <a:pt x="134" y="176"/>
                      </a:lnTo>
                      <a:lnTo>
                        <a:pt x="168" y="136"/>
                      </a:lnTo>
                      <a:lnTo>
                        <a:pt x="236" y="128"/>
                      </a:lnTo>
                      <a:lnTo>
                        <a:pt x="244" y="104"/>
                      </a:lnTo>
                      <a:lnTo>
                        <a:pt x="244" y="64"/>
                      </a:lnTo>
                      <a:lnTo>
                        <a:pt x="227" y="32"/>
                      </a:lnTo>
                      <a:close/>
                    </a:path>
                  </a:pathLst>
                </a:custGeom>
                <a:solidFill>
                  <a:srgbClr val="3366FF"/>
                </a:solidFill>
                <a:ln w="9525">
                  <a:noFill/>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71" name="Freeform 1197"/>
                <p:cNvSpPr>
                  <a:spLocks/>
                </p:cNvSpPr>
                <p:nvPr/>
              </p:nvSpPr>
              <p:spPr bwMode="auto">
                <a:xfrm>
                  <a:off x="8596313" y="5054600"/>
                  <a:ext cx="936625" cy="647700"/>
                </a:xfrm>
                <a:custGeom>
                  <a:avLst/>
                  <a:gdLst/>
                  <a:ahLst/>
                  <a:cxnLst>
                    <a:cxn ang="0">
                      <a:pos x="455" y="256"/>
                    </a:cxn>
                    <a:cxn ang="0">
                      <a:pos x="489" y="248"/>
                    </a:cxn>
                    <a:cxn ang="0">
                      <a:pos x="514" y="232"/>
                    </a:cxn>
                    <a:cxn ang="0">
                      <a:pos x="565" y="240"/>
                    </a:cxn>
                    <a:cxn ang="0">
                      <a:pos x="590" y="232"/>
                    </a:cxn>
                    <a:cxn ang="0">
                      <a:pos x="565" y="200"/>
                    </a:cxn>
                    <a:cxn ang="0">
                      <a:pos x="523" y="176"/>
                    </a:cxn>
                    <a:cxn ang="0">
                      <a:pos x="548" y="144"/>
                    </a:cxn>
                    <a:cxn ang="0">
                      <a:pos x="548" y="104"/>
                    </a:cxn>
                    <a:cxn ang="0">
                      <a:pos x="548" y="72"/>
                    </a:cxn>
                    <a:cxn ang="0">
                      <a:pos x="573" y="64"/>
                    </a:cxn>
                    <a:cxn ang="0">
                      <a:pos x="582" y="48"/>
                    </a:cxn>
                    <a:cxn ang="0">
                      <a:pos x="582" y="32"/>
                    </a:cxn>
                    <a:cxn ang="0">
                      <a:pos x="582" y="16"/>
                    </a:cxn>
                    <a:cxn ang="0">
                      <a:pos x="531" y="16"/>
                    </a:cxn>
                    <a:cxn ang="0">
                      <a:pos x="523" y="0"/>
                    </a:cxn>
                    <a:cxn ang="0">
                      <a:pos x="481" y="8"/>
                    </a:cxn>
                    <a:cxn ang="0">
                      <a:pos x="455" y="0"/>
                    </a:cxn>
                    <a:cxn ang="0">
                      <a:pos x="413" y="8"/>
                    </a:cxn>
                    <a:cxn ang="0">
                      <a:pos x="363" y="24"/>
                    </a:cxn>
                    <a:cxn ang="0">
                      <a:pos x="321" y="80"/>
                    </a:cxn>
                    <a:cxn ang="0">
                      <a:pos x="270" y="88"/>
                    </a:cxn>
                    <a:cxn ang="0">
                      <a:pos x="219" y="88"/>
                    </a:cxn>
                    <a:cxn ang="0">
                      <a:pos x="194" y="88"/>
                    </a:cxn>
                    <a:cxn ang="0">
                      <a:pos x="169" y="112"/>
                    </a:cxn>
                    <a:cxn ang="0">
                      <a:pos x="76" y="112"/>
                    </a:cxn>
                    <a:cxn ang="0">
                      <a:pos x="43" y="104"/>
                    </a:cxn>
                    <a:cxn ang="0">
                      <a:pos x="43" y="80"/>
                    </a:cxn>
                    <a:cxn ang="0">
                      <a:pos x="9" y="64"/>
                    </a:cxn>
                    <a:cxn ang="0">
                      <a:pos x="0" y="88"/>
                    </a:cxn>
                    <a:cxn ang="0">
                      <a:pos x="9" y="120"/>
                    </a:cxn>
                    <a:cxn ang="0">
                      <a:pos x="26" y="152"/>
                    </a:cxn>
                    <a:cxn ang="0">
                      <a:pos x="68" y="184"/>
                    </a:cxn>
                    <a:cxn ang="0">
                      <a:pos x="51" y="224"/>
                    </a:cxn>
                    <a:cxn ang="0">
                      <a:pos x="34" y="232"/>
                    </a:cxn>
                    <a:cxn ang="0">
                      <a:pos x="34" y="264"/>
                    </a:cxn>
                    <a:cxn ang="0">
                      <a:pos x="51" y="272"/>
                    </a:cxn>
                    <a:cxn ang="0">
                      <a:pos x="43" y="304"/>
                    </a:cxn>
                    <a:cxn ang="0">
                      <a:pos x="51" y="320"/>
                    </a:cxn>
                    <a:cxn ang="0">
                      <a:pos x="93" y="336"/>
                    </a:cxn>
                    <a:cxn ang="0">
                      <a:pos x="110" y="368"/>
                    </a:cxn>
                    <a:cxn ang="0">
                      <a:pos x="110" y="408"/>
                    </a:cxn>
                    <a:cxn ang="0">
                      <a:pos x="110" y="400"/>
                    </a:cxn>
                    <a:cxn ang="0">
                      <a:pos x="152" y="400"/>
                    </a:cxn>
                    <a:cxn ang="0">
                      <a:pos x="194" y="384"/>
                    </a:cxn>
                    <a:cxn ang="0">
                      <a:pos x="245" y="352"/>
                    </a:cxn>
                    <a:cxn ang="0">
                      <a:pos x="278" y="368"/>
                    </a:cxn>
                    <a:cxn ang="0">
                      <a:pos x="312" y="368"/>
                    </a:cxn>
                    <a:cxn ang="0">
                      <a:pos x="337" y="368"/>
                    </a:cxn>
                    <a:cxn ang="0">
                      <a:pos x="396" y="352"/>
                    </a:cxn>
                    <a:cxn ang="0">
                      <a:pos x="430" y="336"/>
                    </a:cxn>
                    <a:cxn ang="0">
                      <a:pos x="422" y="296"/>
                    </a:cxn>
                    <a:cxn ang="0">
                      <a:pos x="447" y="296"/>
                    </a:cxn>
                    <a:cxn ang="0">
                      <a:pos x="455" y="280"/>
                    </a:cxn>
                    <a:cxn ang="0">
                      <a:pos x="455" y="256"/>
                    </a:cxn>
                  </a:cxnLst>
                  <a:rect l="0" t="0" r="r" b="b"/>
                  <a:pathLst>
                    <a:path w="590" h="408">
                      <a:moveTo>
                        <a:pt x="455" y="256"/>
                      </a:moveTo>
                      <a:lnTo>
                        <a:pt x="489" y="248"/>
                      </a:lnTo>
                      <a:lnTo>
                        <a:pt x="514" y="232"/>
                      </a:lnTo>
                      <a:lnTo>
                        <a:pt x="565" y="240"/>
                      </a:lnTo>
                      <a:lnTo>
                        <a:pt x="590" y="232"/>
                      </a:lnTo>
                      <a:lnTo>
                        <a:pt x="565" y="200"/>
                      </a:lnTo>
                      <a:lnTo>
                        <a:pt x="523" y="176"/>
                      </a:lnTo>
                      <a:lnTo>
                        <a:pt x="548" y="144"/>
                      </a:lnTo>
                      <a:lnTo>
                        <a:pt x="548" y="104"/>
                      </a:lnTo>
                      <a:lnTo>
                        <a:pt x="548" y="72"/>
                      </a:lnTo>
                      <a:lnTo>
                        <a:pt x="573" y="64"/>
                      </a:lnTo>
                      <a:lnTo>
                        <a:pt x="582" y="48"/>
                      </a:lnTo>
                      <a:lnTo>
                        <a:pt x="582" y="32"/>
                      </a:lnTo>
                      <a:lnTo>
                        <a:pt x="582" y="16"/>
                      </a:lnTo>
                      <a:lnTo>
                        <a:pt x="531" y="16"/>
                      </a:lnTo>
                      <a:lnTo>
                        <a:pt x="523" y="0"/>
                      </a:lnTo>
                      <a:lnTo>
                        <a:pt x="481" y="8"/>
                      </a:lnTo>
                      <a:lnTo>
                        <a:pt x="455" y="0"/>
                      </a:lnTo>
                      <a:lnTo>
                        <a:pt x="413" y="8"/>
                      </a:lnTo>
                      <a:lnTo>
                        <a:pt x="363" y="24"/>
                      </a:lnTo>
                      <a:lnTo>
                        <a:pt x="321" y="80"/>
                      </a:lnTo>
                      <a:lnTo>
                        <a:pt x="270" y="88"/>
                      </a:lnTo>
                      <a:lnTo>
                        <a:pt x="219" y="88"/>
                      </a:lnTo>
                      <a:lnTo>
                        <a:pt x="194" y="88"/>
                      </a:lnTo>
                      <a:lnTo>
                        <a:pt x="169" y="112"/>
                      </a:lnTo>
                      <a:lnTo>
                        <a:pt x="76" y="112"/>
                      </a:lnTo>
                      <a:lnTo>
                        <a:pt x="43" y="104"/>
                      </a:lnTo>
                      <a:lnTo>
                        <a:pt x="43" y="80"/>
                      </a:lnTo>
                      <a:lnTo>
                        <a:pt x="9" y="64"/>
                      </a:lnTo>
                      <a:lnTo>
                        <a:pt x="0" y="88"/>
                      </a:lnTo>
                      <a:lnTo>
                        <a:pt x="9" y="120"/>
                      </a:lnTo>
                      <a:lnTo>
                        <a:pt x="26" y="152"/>
                      </a:lnTo>
                      <a:lnTo>
                        <a:pt x="68" y="184"/>
                      </a:lnTo>
                      <a:lnTo>
                        <a:pt x="51" y="224"/>
                      </a:lnTo>
                      <a:lnTo>
                        <a:pt x="34" y="232"/>
                      </a:lnTo>
                      <a:lnTo>
                        <a:pt x="34" y="264"/>
                      </a:lnTo>
                      <a:lnTo>
                        <a:pt x="51" y="272"/>
                      </a:lnTo>
                      <a:lnTo>
                        <a:pt x="43" y="304"/>
                      </a:lnTo>
                      <a:lnTo>
                        <a:pt x="51" y="320"/>
                      </a:lnTo>
                      <a:lnTo>
                        <a:pt x="93" y="336"/>
                      </a:lnTo>
                      <a:lnTo>
                        <a:pt x="110" y="368"/>
                      </a:lnTo>
                      <a:lnTo>
                        <a:pt x="110" y="408"/>
                      </a:lnTo>
                      <a:lnTo>
                        <a:pt x="110" y="400"/>
                      </a:lnTo>
                      <a:lnTo>
                        <a:pt x="152" y="400"/>
                      </a:lnTo>
                      <a:lnTo>
                        <a:pt x="194" y="384"/>
                      </a:lnTo>
                      <a:lnTo>
                        <a:pt x="245" y="352"/>
                      </a:lnTo>
                      <a:lnTo>
                        <a:pt x="278" y="368"/>
                      </a:lnTo>
                      <a:lnTo>
                        <a:pt x="312" y="368"/>
                      </a:lnTo>
                      <a:lnTo>
                        <a:pt x="337" y="368"/>
                      </a:lnTo>
                      <a:lnTo>
                        <a:pt x="396" y="352"/>
                      </a:lnTo>
                      <a:lnTo>
                        <a:pt x="430" y="336"/>
                      </a:lnTo>
                      <a:lnTo>
                        <a:pt x="422" y="296"/>
                      </a:lnTo>
                      <a:lnTo>
                        <a:pt x="447" y="296"/>
                      </a:lnTo>
                      <a:lnTo>
                        <a:pt x="455" y="280"/>
                      </a:lnTo>
                      <a:lnTo>
                        <a:pt x="455" y="256"/>
                      </a:lnTo>
                      <a:close/>
                    </a:path>
                  </a:pathLst>
                </a:custGeom>
                <a:solidFill>
                  <a:srgbClr val="0066FF"/>
                </a:solidFill>
                <a:ln w="9525">
                  <a:noFill/>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72" name="Freeform 1198"/>
                <p:cNvSpPr>
                  <a:spLocks/>
                </p:cNvSpPr>
                <p:nvPr/>
              </p:nvSpPr>
              <p:spPr bwMode="auto">
                <a:xfrm>
                  <a:off x="8383588" y="5537200"/>
                  <a:ext cx="387350" cy="304800"/>
                </a:xfrm>
                <a:custGeom>
                  <a:avLst/>
                  <a:gdLst/>
                  <a:ahLst/>
                  <a:cxnLst>
                    <a:cxn ang="0">
                      <a:pos x="227" y="32"/>
                    </a:cxn>
                    <a:cxn ang="0">
                      <a:pos x="185" y="16"/>
                    </a:cxn>
                    <a:cxn ang="0">
                      <a:pos x="177" y="0"/>
                    </a:cxn>
                    <a:cxn ang="0">
                      <a:pos x="177" y="0"/>
                    </a:cxn>
                    <a:cxn ang="0">
                      <a:pos x="134" y="0"/>
                    </a:cxn>
                    <a:cxn ang="0">
                      <a:pos x="75" y="24"/>
                    </a:cxn>
                    <a:cxn ang="0">
                      <a:pos x="50" y="32"/>
                    </a:cxn>
                    <a:cxn ang="0">
                      <a:pos x="25" y="40"/>
                    </a:cxn>
                    <a:cxn ang="0">
                      <a:pos x="16" y="72"/>
                    </a:cxn>
                    <a:cxn ang="0">
                      <a:pos x="0" y="64"/>
                    </a:cxn>
                    <a:cxn ang="0">
                      <a:pos x="0" y="88"/>
                    </a:cxn>
                    <a:cxn ang="0">
                      <a:pos x="8" y="144"/>
                    </a:cxn>
                    <a:cxn ang="0">
                      <a:pos x="33" y="176"/>
                    </a:cxn>
                    <a:cxn ang="0">
                      <a:pos x="59" y="184"/>
                    </a:cxn>
                    <a:cxn ang="0">
                      <a:pos x="67" y="192"/>
                    </a:cxn>
                    <a:cxn ang="0">
                      <a:pos x="75" y="192"/>
                    </a:cxn>
                    <a:cxn ang="0">
                      <a:pos x="109" y="176"/>
                    </a:cxn>
                    <a:cxn ang="0">
                      <a:pos x="134" y="176"/>
                    </a:cxn>
                    <a:cxn ang="0">
                      <a:pos x="168" y="136"/>
                    </a:cxn>
                    <a:cxn ang="0">
                      <a:pos x="236" y="128"/>
                    </a:cxn>
                    <a:cxn ang="0">
                      <a:pos x="244" y="104"/>
                    </a:cxn>
                    <a:cxn ang="0">
                      <a:pos x="244" y="64"/>
                    </a:cxn>
                    <a:cxn ang="0">
                      <a:pos x="227" y="32"/>
                    </a:cxn>
                  </a:cxnLst>
                  <a:rect l="0" t="0" r="r" b="b"/>
                  <a:pathLst>
                    <a:path w="244" h="192">
                      <a:moveTo>
                        <a:pt x="227" y="32"/>
                      </a:moveTo>
                      <a:lnTo>
                        <a:pt x="185" y="16"/>
                      </a:lnTo>
                      <a:lnTo>
                        <a:pt x="177" y="0"/>
                      </a:lnTo>
                      <a:lnTo>
                        <a:pt x="177" y="0"/>
                      </a:lnTo>
                      <a:lnTo>
                        <a:pt x="134" y="0"/>
                      </a:lnTo>
                      <a:lnTo>
                        <a:pt x="75" y="24"/>
                      </a:lnTo>
                      <a:lnTo>
                        <a:pt x="50" y="32"/>
                      </a:lnTo>
                      <a:lnTo>
                        <a:pt x="25" y="40"/>
                      </a:lnTo>
                      <a:lnTo>
                        <a:pt x="16" y="72"/>
                      </a:lnTo>
                      <a:lnTo>
                        <a:pt x="0" y="64"/>
                      </a:lnTo>
                      <a:lnTo>
                        <a:pt x="0" y="88"/>
                      </a:lnTo>
                      <a:lnTo>
                        <a:pt x="8" y="144"/>
                      </a:lnTo>
                      <a:lnTo>
                        <a:pt x="33" y="176"/>
                      </a:lnTo>
                      <a:lnTo>
                        <a:pt x="59" y="184"/>
                      </a:lnTo>
                      <a:lnTo>
                        <a:pt x="67" y="192"/>
                      </a:lnTo>
                      <a:lnTo>
                        <a:pt x="75" y="192"/>
                      </a:lnTo>
                      <a:lnTo>
                        <a:pt x="109" y="176"/>
                      </a:lnTo>
                      <a:lnTo>
                        <a:pt x="134" y="176"/>
                      </a:lnTo>
                      <a:lnTo>
                        <a:pt x="168" y="136"/>
                      </a:lnTo>
                      <a:lnTo>
                        <a:pt x="236" y="128"/>
                      </a:lnTo>
                      <a:lnTo>
                        <a:pt x="244" y="104"/>
                      </a:lnTo>
                      <a:lnTo>
                        <a:pt x="244" y="64"/>
                      </a:lnTo>
                      <a:lnTo>
                        <a:pt x="227" y="32"/>
                      </a:lnTo>
                      <a:close/>
                    </a:path>
                  </a:pathLst>
                </a:custGeom>
                <a:noFill/>
                <a:ln w="12700">
                  <a:solidFill>
                    <a:srgbClr val="000000"/>
                  </a:solidFill>
                  <a:prstDash val="solid"/>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73" name="Freeform 1199"/>
                <p:cNvSpPr>
                  <a:spLocks/>
                </p:cNvSpPr>
                <p:nvPr/>
              </p:nvSpPr>
              <p:spPr bwMode="auto">
                <a:xfrm>
                  <a:off x="8596313" y="5054600"/>
                  <a:ext cx="936625" cy="647700"/>
                </a:xfrm>
                <a:custGeom>
                  <a:avLst/>
                  <a:gdLst/>
                  <a:ahLst/>
                  <a:cxnLst>
                    <a:cxn ang="0">
                      <a:pos x="455" y="256"/>
                    </a:cxn>
                    <a:cxn ang="0">
                      <a:pos x="489" y="248"/>
                    </a:cxn>
                    <a:cxn ang="0">
                      <a:pos x="514" y="232"/>
                    </a:cxn>
                    <a:cxn ang="0">
                      <a:pos x="565" y="240"/>
                    </a:cxn>
                    <a:cxn ang="0">
                      <a:pos x="590" y="232"/>
                    </a:cxn>
                    <a:cxn ang="0">
                      <a:pos x="565" y="200"/>
                    </a:cxn>
                    <a:cxn ang="0">
                      <a:pos x="523" y="176"/>
                    </a:cxn>
                    <a:cxn ang="0">
                      <a:pos x="548" y="144"/>
                    </a:cxn>
                    <a:cxn ang="0">
                      <a:pos x="548" y="104"/>
                    </a:cxn>
                    <a:cxn ang="0">
                      <a:pos x="548" y="72"/>
                    </a:cxn>
                    <a:cxn ang="0">
                      <a:pos x="573" y="64"/>
                    </a:cxn>
                    <a:cxn ang="0">
                      <a:pos x="582" y="48"/>
                    </a:cxn>
                    <a:cxn ang="0">
                      <a:pos x="582" y="32"/>
                    </a:cxn>
                    <a:cxn ang="0">
                      <a:pos x="582" y="16"/>
                    </a:cxn>
                    <a:cxn ang="0">
                      <a:pos x="531" y="16"/>
                    </a:cxn>
                    <a:cxn ang="0">
                      <a:pos x="523" y="0"/>
                    </a:cxn>
                    <a:cxn ang="0">
                      <a:pos x="481" y="8"/>
                    </a:cxn>
                    <a:cxn ang="0">
                      <a:pos x="455" y="0"/>
                    </a:cxn>
                    <a:cxn ang="0">
                      <a:pos x="413" y="8"/>
                    </a:cxn>
                    <a:cxn ang="0">
                      <a:pos x="363" y="24"/>
                    </a:cxn>
                    <a:cxn ang="0">
                      <a:pos x="321" y="80"/>
                    </a:cxn>
                    <a:cxn ang="0">
                      <a:pos x="270" y="88"/>
                    </a:cxn>
                    <a:cxn ang="0">
                      <a:pos x="219" y="88"/>
                    </a:cxn>
                    <a:cxn ang="0">
                      <a:pos x="194" y="88"/>
                    </a:cxn>
                    <a:cxn ang="0">
                      <a:pos x="169" y="112"/>
                    </a:cxn>
                    <a:cxn ang="0">
                      <a:pos x="76" y="112"/>
                    </a:cxn>
                    <a:cxn ang="0">
                      <a:pos x="43" y="104"/>
                    </a:cxn>
                    <a:cxn ang="0">
                      <a:pos x="43" y="80"/>
                    </a:cxn>
                    <a:cxn ang="0">
                      <a:pos x="9" y="64"/>
                    </a:cxn>
                    <a:cxn ang="0">
                      <a:pos x="0" y="88"/>
                    </a:cxn>
                    <a:cxn ang="0">
                      <a:pos x="9" y="120"/>
                    </a:cxn>
                    <a:cxn ang="0">
                      <a:pos x="26" y="152"/>
                    </a:cxn>
                    <a:cxn ang="0">
                      <a:pos x="68" y="184"/>
                    </a:cxn>
                    <a:cxn ang="0">
                      <a:pos x="51" y="224"/>
                    </a:cxn>
                    <a:cxn ang="0">
                      <a:pos x="34" y="232"/>
                    </a:cxn>
                    <a:cxn ang="0">
                      <a:pos x="34" y="264"/>
                    </a:cxn>
                    <a:cxn ang="0">
                      <a:pos x="51" y="272"/>
                    </a:cxn>
                    <a:cxn ang="0">
                      <a:pos x="43" y="304"/>
                    </a:cxn>
                    <a:cxn ang="0">
                      <a:pos x="51" y="320"/>
                    </a:cxn>
                    <a:cxn ang="0">
                      <a:pos x="93" y="336"/>
                    </a:cxn>
                    <a:cxn ang="0">
                      <a:pos x="110" y="368"/>
                    </a:cxn>
                    <a:cxn ang="0">
                      <a:pos x="110" y="408"/>
                    </a:cxn>
                    <a:cxn ang="0">
                      <a:pos x="110" y="400"/>
                    </a:cxn>
                    <a:cxn ang="0">
                      <a:pos x="152" y="400"/>
                    </a:cxn>
                    <a:cxn ang="0">
                      <a:pos x="194" y="384"/>
                    </a:cxn>
                    <a:cxn ang="0">
                      <a:pos x="245" y="352"/>
                    </a:cxn>
                    <a:cxn ang="0">
                      <a:pos x="278" y="368"/>
                    </a:cxn>
                    <a:cxn ang="0">
                      <a:pos x="312" y="368"/>
                    </a:cxn>
                    <a:cxn ang="0">
                      <a:pos x="337" y="368"/>
                    </a:cxn>
                    <a:cxn ang="0">
                      <a:pos x="396" y="352"/>
                    </a:cxn>
                    <a:cxn ang="0">
                      <a:pos x="430" y="336"/>
                    </a:cxn>
                    <a:cxn ang="0">
                      <a:pos x="422" y="296"/>
                    </a:cxn>
                    <a:cxn ang="0">
                      <a:pos x="447" y="296"/>
                    </a:cxn>
                    <a:cxn ang="0">
                      <a:pos x="447" y="296"/>
                    </a:cxn>
                    <a:cxn ang="0">
                      <a:pos x="455" y="280"/>
                    </a:cxn>
                    <a:cxn ang="0">
                      <a:pos x="455" y="256"/>
                    </a:cxn>
                  </a:cxnLst>
                  <a:rect l="0" t="0" r="r" b="b"/>
                  <a:pathLst>
                    <a:path w="590" h="408">
                      <a:moveTo>
                        <a:pt x="455" y="256"/>
                      </a:moveTo>
                      <a:lnTo>
                        <a:pt x="489" y="248"/>
                      </a:lnTo>
                      <a:lnTo>
                        <a:pt x="514" y="232"/>
                      </a:lnTo>
                      <a:lnTo>
                        <a:pt x="565" y="240"/>
                      </a:lnTo>
                      <a:lnTo>
                        <a:pt x="590" y="232"/>
                      </a:lnTo>
                      <a:lnTo>
                        <a:pt x="565" y="200"/>
                      </a:lnTo>
                      <a:lnTo>
                        <a:pt x="523" y="176"/>
                      </a:lnTo>
                      <a:lnTo>
                        <a:pt x="548" y="144"/>
                      </a:lnTo>
                      <a:lnTo>
                        <a:pt x="548" y="104"/>
                      </a:lnTo>
                      <a:lnTo>
                        <a:pt x="548" y="72"/>
                      </a:lnTo>
                      <a:lnTo>
                        <a:pt x="573" y="64"/>
                      </a:lnTo>
                      <a:lnTo>
                        <a:pt x="582" y="48"/>
                      </a:lnTo>
                      <a:lnTo>
                        <a:pt x="582" y="32"/>
                      </a:lnTo>
                      <a:lnTo>
                        <a:pt x="582" y="16"/>
                      </a:lnTo>
                      <a:lnTo>
                        <a:pt x="531" y="16"/>
                      </a:lnTo>
                      <a:lnTo>
                        <a:pt x="523" y="0"/>
                      </a:lnTo>
                      <a:lnTo>
                        <a:pt x="481" y="8"/>
                      </a:lnTo>
                      <a:lnTo>
                        <a:pt x="455" y="0"/>
                      </a:lnTo>
                      <a:lnTo>
                        <a:pt x="413" y="8"/>
                      </a:lnTo>
                      <a:lnTo>
                        <a:pt x="363" y="24"/>
                      </a:lnTo>
                      <a:lnTo>
                        <a:pt x="321" y="80"/>
                      </a:lnTo>
                      <a:lnTo>
                        <a:pt x="270" y="88"/>
                      </a:lnTo>
                      <a:lnTo>
                        <a:pt x="219" y="88"/>
                      </a:lnTo>
                      <a:lnTo>
                        <a:pt x="194" y="88"/>
                      </a:lnTo>
                      <a:lnTo>
                        <a:pt x="169" y="112"/>
                      </a:lnTo>
                      <a:lnTo>
                        <a:pt x="76" y="112"/>
                      </a:lnTo>
                      <a:lnTo>
                        <a:pt x="43" y="104"/>
                      </a:lnTo>
                      <a:lnTo>
                        <a:pt x="43" y="80"/>
                      </a:lnTo>
                      <a:lnTo>
                        <a:pt x="9" y="64"/>
                      </a:lnTo>
                      <a:lnTo>
                        <a:pt x="0" y="88"/>
                      </a:lnTo>
                      <a:lnTo>
                        <a:pt x="9" y="120"/>
                      </a:lnTo>
                      <a:lnTo>
                        <a:pt x="26" y="152"/>
                      </a:lnTo>
                      <a:lnTo>
                        <a:pt x="68" y="184"/>
                      </a:lnTo>
                      <a:lnTo>
                        <a:pt x="51" y="224"/>
                      </a:lnTo>
                      <a:lnTo>
                        <a:pt x="34" y="232"/>
                      </a:lnTo>
                      <a:lnTo>
                        <a:pt x="34" y="264"/>
                      </a:lnTo>
                      <a:lnTo>
                        <a:pt x="51" y="272"/>
                      </a:lnTo>
                      <a:lnTo>
                        <a:pt x="43" y="304"/>
                      </a:lnTo>
                      <a:lnTo>
                        <a:pt x="51" y="320"/>
                      </a:lnTo>
                      <a:lnTo>
                        <a:pt x="93" y="336"/>
                      </a:lnTo>
                      <a:lnTo>
                        <a:pt x="110" y="368"/>
                      </a:lnTo>
                      <a:lnTo>
                        <a:pt x="110" y="408"/>
                      </a:lnTo>
                      <a:lnTo>
                        <a:pt x="110" y="400"/>
                      </a:lnTo>
                      <a:lnTo>
                        <a:pt x="152" y="400"/>
                      </a:lnTo>
                      <a:lnTo>
                        <a:pt x="194" y="384"/>
                      </a:lnTo>
                      <a:lnTo>
                        <a:pt x="245" y="352"/>
                      </a:lnTo>
                      <a:lnTo>
                        <a:pt x="278" y="368"/>
                      </a:lnTo>
                      <a:lnTo>
                        <a:pt x="312" y="368"/>
                      </a:lnTo>
                      <a:lnTo>
                        <a:pt x="337" y="368"/>
                      </a:lnTo>
                      <a:lnTo>
                        <a:pt x="396" y="352"/>
                      </a:lnTo>
                      <a:lnTo>
                        <a:pt x="430" y="336"/>
                      </a:lnTo>
                      <a:lnTo>
                        <a:pt x="422" y="296"/>
                      </a:lnTo>
                      <a:lnTo>
                        <a:pt x="447" y="296"/>
                      </a:lnTo>
                      <a:lnTo>
                        <a:pt x="447" y="296"/>
                      </a:lnTo>
                      <a:lnTo>
                        <a:pt x="455" y="280"/>
                      </a:lnTo>
                      <a:lnTo>
                        <a:pt x="455" y="256"/>
                      </a:lnTo>
                      <a:close/>
                    </a:path>
                  </a:pathLst>
                </a:custGeom>
                <a:noFill/>
                <a:ln w="12700">
                  <a:solidFill>
                    <a:srgbClr val="000000"/>
                  </a:solidFill>
                  <a:prstDash val="solid"/>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74" name="Freeform 1201"/>
                <p:cNvSpPr>
                  <a:spLocks/>
                </p:cNvSpPr>
                <p:nvPr/>
              </p:nvSpPr>
              <p:spPr bwMode="auto">
                <a:xfrm>
                  <a:off x="9293225" y="5422900"/>
                  <a:ext cx="574675" cy="977900"/>
                </a:xfrm>
                <a:custGeom>
                  <a:avLst/>
                  <a:gdLst/>
                  <a:ahLst/>
                  <a:cxnLst>
                    <a:cxn ang="0">
                      <a:pos x="303" y="56"/>
                    </a:cxn>
                    <a:cxn ang="0">
                      <a:pos x="219" y="40"/>
                    </a:cxn>
                    <a:cxn ang="0">
                      <a:pos x="185" y="24"/>
                    </a:cxn>
                    <a:cxn ang="0">
                      <a:pos x="151" y="0"/>
                    </a:cxn>
                    <a:cxn ang="0">
                      <a:pos x="126" y="8"/>
                    </a:cxn>
                    <a:cxn ang="0">
                      <a:pos x="75" y="0"/>
                    </a:cxn>
                    <a:cxn ang="0">
                      <a:pos x="50" y="16"/>
                    </a:cxn>
                    <a:cxn ang="0">
                      <a:pos x="16" y="24"/>
                    </a:cxn>
                    <a:cxn ang="0">
                      <a:pos x="16" y="48"/>
                    </a:cxn>
                    <a:cxn ang="0">
                      <a:pos x="8" y="64"/>
                    </a:cxn>
                    <a:cxn ang="0">
                      <a:pos x="33" y="88"/>
                    </a:cxn>
                    <a:cxn ang="0">
                      <a:pos x="16" y="136"/>
                    </a:cxn>
                    <a:cxn ang="0">
                      <a:pos x="25" y="160"/>
                    </a:cxn>
                    <a:cxn ang="0">
                      <a:pos x="0" y="192"/>
                    </a:cxn>
                    <a:cxn ang="0">
                      <a:pos x="0" y="200"/>
                    </a:cxn>
                    <a:cxn ang="0">
                      <a:pos x="67" y="184"/>
                    </a:cxn>
                    <a:cxn ang="0">
                      <a:pos x="42" y="216"/>
                    </a:cxn>
                    <a:cxn ang="0">
                      <a:pos x="33" y="256"/>
                    </a:cxn>
                    <a:cxn ang="0">
                      <a:pos x="50" y="328"/>
                    </a:cxn>
                    <a:cxn ang="0">
                      <a:pos x="118" y="312"/>
                    </a:cxn>
                    <a:cxn ang="0">
                      <a:pos x="118" y="352"/>
                    </a:cxn>
                    <a:cxn ang="0">
                      <a:pos x="160" y="384"/>
                    </a:cxn>
                    <a:cxn ang="0">
                      <a:pos x="151" y="408"/>
                    </a:cxn>
                    <a:cxn ang="0">
                      <a:pos x="168" y="432"/>
                    </a:cxn>
                    <a:cxn ang="0">
                      <a:pos x="134" y="448"/>
                    </a:cxn>
                    <a:cxn ang="0">
                      <a:pos x="101" y="440"/>
                    </a:cxn>
                    <a:cxn ang="0">
                      <a:pos x="101" y="472"/>
                    </a:cxn>
                    <a:cxn ang="0">
                      <a:pos x="126" y="496"/>
                    </a:cxn>
                    <a:cxn ang="0">
                      <a:pos x="151" y="480"/>
                    </a:cxn>
                    <a:cxn ang="0">
                      <a:pos x="168" y="480"/>
                    </a:cxn>
                    <a:cxn ang="0">
                      <a:pos x="185" y="488"/>
                    </a:cxn>
                    <a:cxn ang="0">
                      <a:pos x="219" y="504"/>
                    </a:cxn>
                    <a:cxn ang="0">
                      <a:pos x="227" y="528"/>
                    </a:cxn>
                    <a:cxn ang="0">
                      <a:pos x="235" y="560"/>
                    </a:cxn>
                    <a:cxn ang="0">
                      <a:pos x="269" y="576"/>
                    </a:cxn>
                    <a:cxn ang="0">
                      <a:pos x="244" y="592"/>
                    </a:cxn>
                    <a:cxn ang="0">
                      <a:pos x="244" y="600"/>
                    </a:cxn>
                    <a:cxn ang="0">
                      <a:pos x="261" y="600"/>
                    </a:cxn>
                    <a:cxn ang="0">
                      <a:pos x="345" y="584"/>
                    </a:cxn>
                    <a:cxn ang="0">
                      <a:pos x="337" y="616"/>
                    </a:cxn>
                    <a:cxn ang="0">
                      <a:pos x="362" y="600"/>
                    </a:cxn>
                    <a:cxn ang="0">
                      <a:pos x="354" y="50"/>
                    </a:cxn>
                    <a:cxn ang="0">
                      <a:pos x="303" y="56"/>
                    </a:cxn>
                    <a:cxn ang="0">
                      <a:pos x="303" y="56"/>
                    </a:cxn>
                  </a:cxnLst>
                  <a:rect l="0" t="0" r="r" b="b"/>
                  <a:pathLst>
                    <a:path w="362" h="616">
                      <a:moveTo>
                        <a:pt x="303" y="56"/>
                      </a:moveTo>
                      <a:lnTo>
                        <a:pt x="219" y="40"/>
                      </a:lnTo>
                      <a:lnTo>
                        <a:pt x="185" y="24"/>
                      </a:lnTo>
                      <a:lnTo>
                        <a:pt x="151" y="0"/>
                      </a:lnTo>
                      <a:lnTo>
                        <a:pt x="126" y="8"/>
                      </a:lnTo>
                      <a:lnTo>
                        <a:pt x="75" y="0"/>
                      </a:lnTo>
                      <a:lnTo>
                        <a:pt x="50" y="16"/>
                      </a:lnTo>
                      <a:lnTo>
                        <a:pt x="16" y="24"/>
                      </a:lnTo>
                      <a:lnTo>
                        <a:pt x="16" y="48"/>
                      </a:lnTo>
                      <a:lnTo>
                        <a:pt x="8" y="64"/>
                      </a:lnTo>
                      <a:lnTo>
                        <a:pt x="33" y="88"/>
                      </a:lnTo>
                      <a:lnTo>
                        <a:pt x="16" y="136"/>
                      </a:lnTo>
                      <a:lnTo>
                        <a:pt x="25" y="160"/>
                      </a:lnTo>
                      <a:lnTo>
                        <a:pt x="0" y="192"/>
                      </a:lnTo>
                      <a:lnTo>
                        <a:pt x="0" y="200"/>
                      </a:lnTo>
                      <a:lnTo>
                        <a:pt x="67" y="184"/>
                      </a:lnTo>
                      <a:lnTo>
                        <a:pt x="42" y="216"/>
                      </a:lnTo>
                      <a:lnTo>
                        <a:pt x="33" y="256"/>
                      </a:lnTo>
                      <a:lnTo>
                        <a:pt x="50" y="328"/>
                      </a:lnTo>
                      <a:lnTo>
                        <a:pt x="118" y="312"/>
                      </a:lnTo>
                      <a:lnTo>
                        <a:pt x="118" y="352"/>
                      </a:lnTo>
                      <a:lnTo>
                        <a:pt x="160" y="384"/>
                      </a:lnTo>
                      <a:lnTo>
                        <a:pt x="151" y="408"/>
                      </a:lnTo>
                      <a:lnTo>
                        <a:pt x="168" y="432"/>
                      </a:lnTo>
                      <a:lnTo>
                        <a:pt x="134" y="448"/>
                      </a:lnTo>
                      <a:lnTo>
                        <a:pt x="101" y="440"/>
                      </a:lnTo>
                      <a:lnTo>
                        <a:pt x="101" y="472"/>
                      </a:lnTo>
                      <a:lnTo>
                        <a:pt x="126" y="496"/>
                      </a:lnTo>
                      <a:lnTo>
                        <a:pt x="151" y="480"/>
                      </a:lnTo>
                      <a:lnTo>
                        <a:pt x="168" y="480"/>
                      </a:lnTo>
                      <a:lnTo>
                        <a:pt x="185" y="488"/>
                      </a:lnTo>
                      <a:lnTo>
                        <a:pt x="219" y="504"/>
                      </a:lnTo>
                      <a:lnTo>
                        <a:pt x="227" y="528"/>
                      </a:lnTo>
                      <a:lnTo>
                        <a:pt x="235" y="560"/>
                      </a:lnTo>
                      <a:lnTo>
                        <a:pt x="269" y="576"/>
                      </a:lnTo>
                      <a:lnTo>
                        <a:pt x="244" y="592"/>
                      </a:lnTo>
                      <a:lnTo>
                        <a:pt x="244" y="600"/>
                      </a:lnTo>
                      <a:lnTo>
                        <a:pt x="261" y="600"/>
                      </a:lnTo>
                      <a:lnTo>
                        <a:pt x="345" y="584"/>
                      </a:lnTo>
                      <a:lnTo>
                        <a:pt x="337" y="616"/>
                      </a:lnTo>
                      <a:lnTo>
                        <a:pt x="362" y="600"/>
                      </a:lnTo>
                      <a:lnTo>
                        <a:pt x="354" y="50"/>
                      </a:lnTo>
                      <a:lnTo>
                        <a:pt x="303" y="56"/>
                      </a:lnTo>
                      <a:lnTo>
                        <a:pt x="303" y="56"/>
                      </a:lnTo>
                      <a:close/>
                    </a:path>
                  </a:pathLst>
                </a:custGeom>
                <a:noFill/>
                <a:ln w="12700">
                  <a:solidFill>
                    <a:srgbClr val="000000"/>
                  </a:solidFill>
                  <a:prstDash val="solid"/>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75" name="Freeform 1202"/>
                <p:cNvSpPr>
                  <a:spLocks/>
                </p:cNvSpPr>
                <p:nvPr/>
              </p:nvSpPr>
              <p:spPr bwMode="auto">
                <a:xfrm>
                  <a:off x="9358313" y="5549900"/>
                  <a:ext cx="490537" cy="292100"/>
                </a:xfrm>
                <a:custGeom>
                  <a:avLst/>
                  <a:gdLst/>
                  <a:ahLst/>
                  <a:cxnLst>
                    <a:cxn ang="0">
                      <a:pos x="244" y="56"/>
                    </a:cxn>
                    <a:cxn ang="0">
                      <a:pos x="278" y="72"/>
                    </a:cxn>
                    <a:cxn ang="0">
                      <a:pos x="244" y="88"/>
                    </a:cxn>
                    <a:cxn ang="0">
                      <a:pos x="202" y="88"/>
                    </a:cxn>
                    <a:cxn ang="0">
                      <a:pos x="134" y="120"/>
                    </a:cxn>
                    <a:cxn ang="0">
                      <a:pos x="109" y="120"/>
                    </a:cxn>
                    <a:cxn ang="0">
                      <a:pos x="92" y="120"/>
                    </a:cxn>
                    <a:cxn ang="0">
                      <a:pos x="50" y="128"/>
                    </a:cxn>
                    <a:cxn ang="0">
                      <a:pos x="25" y="152"/>
                    </a:cxn>
                    <a:cxn ang="0">
                      <a:pos x="0" y="184"/>
                    </a:cxn>
                    <a:cxn ang="0">
                      <a:pos x="0" y="168"/>
                    </a:cxn>
                    <a:cxn ang="0">
                      <a:pos x="17" y="152"/>
                    </a:cxn>
                    <a:cxn ang="0">
                      <a:pos x="42" y="120"/>
                    </a:cxn>
                    <a:cxn ang="0">
                      <a:pos x="84" y="88"/>
                    </a:cxn>
                    <a:cxn ang="0">
                      <a:pos x="92" y="40"/>
                    </a:cxn>
                    <a:cxn ang="0">
                      <a:pos x="143" y="24"/>
                    </a:cxn>
                    <a:cxn ang="0">
                      <a:pos x="193" y="16"/>
                    </a:cxn>
                    <a:cxn ang="0">
                      <a:pos x="244" y="0"/>
                    </a:cxn>
                    <a:cxn ang="0">
                      <a:pos x="252" y="0"/>
                    </a:cxn>
                    <a:cxn ang="0">
                      <a:pos x="261" y="16"/>
                    </a:cxn>
                    <a:cxn ang="0">
                      <a:pos x="303" y="24"/>
                    </a:cxn>
                    <a:cxn ang="0">
                      <a:pos x="308" y="24"/>
                    </a:cxn>
                    <a:cxn ang="0">
                      <a:pos x="286" y="32"/>
                    </a:cxn>
                    <a:cxn ang="0">
                      <a:pos x="244" y="56"/>
                    </a:cxn>
                    <a:cxn ang="0">
                      <a:pos x="244" y="56"/>
                    </a:cxn>
                  </a:cxnLst>
                  <a:rect l="0" t="0" r="r" b="b"/>
                  <a:pathLst>
                    <a:path w="308" h="184">
                      <a:moveTo>
                        <a:pt x="244" y="56"/>
                      </a:moveTo>
                      <a:lnTo>
                        <a:pt x="278" y="72"/>
                      </a:lnTo>
                      <a:lnTo>
                        <a:pt x="244" y="88"/>
                      </a:lnTo>
                      <a:lnTo>
                        <a:pt x="202" y="88"/>
                      </a:lnTo>
                      <a:lnTo>
                        <a:pt x="134" y="120"/>
                      </a:lnTo>
                      <a:lnTo>
                        <a:pt x="109" y="120"/>
                      </a:lnTo>
                      <a:lnTo>
                        <a:pt x="92" y="120"/>
                      </a:lnTo>
                      <a:lnTo>
                        <a:pt x="50" y="128"/>
                      </a:lnTo>
                      <a:lnTo>
                        <a:pt x="25" y="152"/>
                      </a:lnTo>
                      <a:lnTo>
                        <a:pt x="0" y="184"/>
                      </a:lnTo>
                      <a:lnTo>
                        <a:pt x="0" y="168"/>
                      </a:lnTo>
                      <a:lnTo>
                        <a:pt x="17" y="152"/>
                      </a:lnTo>
                      <a:lnTo>
                        <a:pt x="42" y="120"/>
                      </a:lnTo>
                      <a:lnTo>
                        <a:pt x="84" y="88"/>
                      </a:lnTo>
                      <a:lnTo>
                        <a:pt x="92" y="40"/>
                      </a:lnTo>
                      <a:lnTo>
                        <a:pt x="143" y="24"/>
                      </a:lnTo>
                      <a:lnTo>
                        <a:pt x="193" y="16"/>
                      </a:lnTo>
                      <a:lnTo>
                        <a:pt x="244" y="0"/>
                      </a:lnTo>
                      <a:lnTo>
                        <a:pt x="252" y="0"/>
                      </a:lnTo>
                      <a:lnTo>
                        <a:pt x="261" y="16"/>
                      </a:lnTo>
                      <a:lnTo>
                        <a:pt x="303" y="24"/>
                      </a:lnTo>
                      <a:lnTo>
                        <a:pt x="308" y="24"/>
                      </a:lnTo>
                      <a:lnTo>
                        <a:pt x="286" y="32"/>
                      </a:lnTo>
                      <a:lnTo>
                        <a:pt x="244" y="56"/>
                      </a:lnTo>
                      <a:lnTo>
                        <a:pt x="244" y="56"/>
                      </a:lnTo>
                      <a:close/>
                    </a:path>
                  </a:pathLst>
                </a:custGeom>
                <a:noFill/>
                <a:ln w="12700">
                  <a:solidFill>
                    <a:srgbClr val="000000"/>
                  </a:solidFill>
                  <a:prstDash val="solid"/>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76" name="Freeform 1203"/>
                <p:cNvSpPr>
                  <a:spLocks/>
                </p:cNvSpPr>
                <p:nvPr/>
              </p:nvSpPr>
              <p:spPr bwMode="auto">
                <a:xfrm>
                  <a:off x="8208963" y="4292600"/>
                  <a:ext cx="1419225" cy="939800"/>
                </a:xfrm>
                <a:custGeom>
                  <a:avLst/>
                  <a:gdLst/>
                  <a:ahLst/>
                  <a:cxnLst>
                    <a:cxn ang="0">
                      <a:pos x="784" y="312"/>
                    </a:cxn>
                    <a:cxn ang="0">
                      <a:pos x="725" y="280"/>
                    </a:cxn>
                    <a:cxn ang="0">
                      <a:pos x="708" y="208"/>
                    </a:cxn>
                    <a:cxn ang="0">
                      <a:pos x="708" y="168"/>
                    </a:cxn>
                    <a:cxn ang="0">
                      <a:pos x="666" y="120"/>
                    </a:cxn>
                    <a:cxn ang="0">
                      <a:pos x="632" y="96"/>
                    </a:cxn>
                    <a:cxn ang="0">
                      <a:pos x="581" y="56"/>
                    </a:cxn>
                    <a:cxn ang="0">
                      <a:pos x="548" y="16"/>
                    </a:cxn>
                    <a:cxn ang="0">
                      <a:pos x="506" y="0"/>
                    </a:cxn>
                    <a:cxn ang="0">
                      <a:pos x="472" y="48"/>
                    </a:cxn>
                    <a:cxn ang="0">
                      <a:pos x="396" y="72"/>
                    </a:cxn>
                    <a:cxn ang="0">
                      <a:pos x="371" y="96"/>
                    </a:cxn>
                    <a:cxn ang="0">
                      <a:pos x="337" y="80"/>
                    </a:cxn>
                    <a:cxn ang="0">
                      <a:pos x="287" y="88"/>
                    </a:cxn>
                    <a:cxn ang="0">
                      <a:pos x="253" y="88"/>
                    </a:cxn>
                    <a:cxn ang="0">
                      <a:pos x="219" y="80"/>
                    </a:cxn>
                    <a:cxn ang="0">
                      <a:pos x="185" y="104"/>
                    </a:cxn>
                    <a:cxn ang="0">
                      <a:pos x="160" y="128"/>
                    </a:cxn>
                    <a:cxn ang="0">
                      <a:pos x="135" y="168"/>
                    </a:cxn>
                    <a:cxn ang="0">
                      <a:pos x="110" y="224"/>
                    </a:cxn>
                    <a:cxn ang="0">
                      <a:pos x="84" y="256"/>
                    </a:cxn>
                    <a:cxn ang="0">
                      <a:pos x="76" y="280"/>
                    </a:cxn>
                    <a:cxn ang="0">
                      <a:pos x="67" y="320"/>
                    </a:cxn>
                    <a:cxn ang="0">
                      <a:pos x="51" y="328"/>
                    </a:cxn>
                    <a:cxn ang="0">
                      <a:pos x="25" y="344"/>
                    </a:cxn>
                    <a:cxn ang="0">
                      <a:pos x="0" y="352"/>
                    </a:cxn>
                    <a:cxn ang="0">
                      <a:pos x="17" y="368"/>
                    </a:cxn>
                    <a:cxn ang="0">
                      <a:pos x="51" y="392"/>
                    </a:cxn>
                    <a:cxn ang="0">
                      <a:pos x="59" y="416"/>
                    </a:cxn>
                    <a:cxn ang="0">
                      <a:pos x="93" y="440"/>
                    </a:cxn>
                    <a:cxn ang="0">
                      <a:pos x="135" y="456"/>
                    </a:cxn>
                    <a:cxn ang="0">
                      <a:pos x="118" y="488"/>
                    </a:cxn>
                    <a:cxn ang="0">
                      <a:pos x="160" y="496"/>
                    </a:cxn>
                    <a:cxn ang="0">
                      <a:pos x="202" y="512"/>
                    </a:cxn>
                    <a:cxn ang="0">
                      <a:pos x="244" y="488"/>
                    </a:cxn>
                    <a:cxn ang="0">
                      <a:pos x="244" y="528"/>
                    </a:cxn>
                    <a:cxn ang="0">
                      <a:pos x="261" y="536"/>
                    </a:cxn>
                    <a:cxn ang="0">
                      <a:pos x="253" y="544"/>
                    </a:cxn>
                    <a:cxn ang="0">
                      <a:pos x="287" y="560"/>
                    </a:cxn>
                    <a:cxn ang="0">
                      <a:pos x="287" y="584"/>
                    </a:cxn>
                    <a:cxn ang="0">
                      <a:pos x="320" y="592"/>
                    </a:cxn>
                    <a:cxn ang="0">
                      <a:pos x="413" y="592"/>
                    </a:cxn>
                    <a:cxn ang="0">
                      <a:pos x="438" y="568"/>
                    </a:cxn>
                    <a:cxn ang="0">
                      <a:pos x="463" y="568"/>
                    </a:cxn>
                    <a:cxn ang="0">
                      <a:pos x="514" y="568"/>
                    </a:cxn>
                    <a:cxn ang="0">
                      <a:pos x="565" y="560"/>
                    </a:cxn>
                    <a:cxn ang="0">
                      <a:pos x="607" y="504"/>
                    </a:cxn>
                    <a:cxn ang="0">
                      <a:pos x="657" y="488"/>
                    </a:cxn>
                    <a:cxn ang="0">
                      <a:pos x="699" y="480"/>
                    </a:cxn>
                    <a:cxn ang="0">
                      <a:pos x="725" y="488"/>
                    </a:cxn>
                    <a:cxn ang="0">
                      <a:pos x="767" y="480"/>
                    </a:cxn>
                    <a:cxn ang="0">
                      <a:pos x="775" y="496"/>
                    </a:cxn>
                    <a:cxn ang="0">
                      <a:pos x="826" y="496"/>
                    </a:cxn>
                    <a:cxn ang="0">
                      <a:pos x="834" y="416"/>
                    </a:cxn>
                    <a:cxn ang="0">
                      <a:pos x="851" y="376"/>
                    </a:cxn>
                    <a:cxn ang="0">
                      <a:pos x="885" y="336"/>
                    </a:cxn>
                    <a:cxn ang="0">
                      <a:pos x="893" y="312"/>
                    </a:cxn>
                    <a:cxn ang="0">
                      <a:pos x="876" y="288"/>
                    </a:cxn>
                    <a:cxn ang="0">
                      <a:pos x="834" y="288"/>
                    </a:cxn>
                    <a:cxn ang="0">
                      <a:pos x="784" y="312"/>
                    </a:cxn>
                  </a:cxnLst>
                  <a:rect l="0" t="0" r="r" b="b"/>
                  <a:pathLst>
                    <a:path w="893" h="592">
                      <a:moveTo>
                        <a:pt x="784" y="312"/>
                      </a:moveTo>
                      <a:lnTo>
                        <a:pt x="725" y="280"/>
                      </a:lnTo>
                      <a:lnTo>
                        <a:pt x="708" y="208"/>
                      </a:lnTo>
                      <a:lnTo>
                        <a:pt x="708" y="168"/>
                      </a:lnTo>
                      <a:lnTo>
                        <a:pt x="666" y="120"/>
                      </a:lnTo>
                      <a:lnTo>
                        <a:pt x="632" y="96"/>
                      </a:lnTo>
                      <a:lnTo>
                        <a:pt x="581" y="56"/>
                      </a:lnTo>
                      <a:lnTo>
                        <a:pt x="548" y="16"/>
                      </a:lnTo>
                      <a:lnTo>
                        <a:pt x="506" y="0"/>
                      </a:lnTo>
                      <a:lnTo>
                        <a:pt x="472" y="48"/>
                      </a:lnTo>
                      <a:lnTo>
                        <a:pt x="396" y="72"/>
                      </a:lnTo>
                      <a:lnTo>
                        <a:pt x="371" y="96"/>
                      </a:lnTo>
                      <a:lnTo>
                        <a:pt x="337" y="80"/>
                      </a:lnTo>
                      <a:lnTo>
                        <a:pt x="287" y="88"/>
                      </a:lnTo>
                      <a:lnTo>
                        <a:pt x="253" y="88"/>
                      </a:lnTo>
                      <a:lnTo>
                        <a:pt x="219" y="80"/>
                      </a:lnTo>
                      <a:lnTo>
                        <a:pt x="185" y="104"/>
                      </a:lnTo>
                      <a:lnTo>
                        <a:pt x="160" y="128"/>
                      </a:lnTo>
                      <a:lnTo>
                        <a:pt x="135" y="168"/>
                      </a:lnTo>
                      <a:lnTo>
                        <a:pt x="110" y="224"/>
                      </a:lnTo>
                      <a:lnTo>
                        <a:pt x="84" y="256"/>
                      </a:lnTo>
                      <a:lnTo>
                        <a:pt x="76" y="280"/>
                      </a:lnTo>
                      <a:lnTo>
                        <a:pt x="67" y="320"/>
                      </a:lnTo>
                      <a:lnTo>
                        <a:pt x="51" y="328"/>
                      </a:lnTo>
                      <a:lnTo>
                        <a:pt x="25" y="344"/>
                      </a:lnTo>
                      <a:lnTo>
                        <a:pt x="0" y="352"/>
                      </a:lnTo>
                      <a:lnTo>
                        <a:pt x="17" y="368"/>
                      </a:lnTo>
                      <a:lnTo>
                        <a:pt x="51" y="392"/>
                      </a:lnTo>
                      <a:lnTo>
                        <a:pt x="59" y="416"/>
                      </a:lnTo>
                      <a:lnTo>
                        <a:pt x="93" y="440"/>
                      </a:lnTo>
                      <a:lnTo>
                        <a:pt x="135" y="456"/>
                      </a:lnTo>
                      <a:lnTo>
                        <a:pt x="118" y="488"/>
                      </a:lnTo>
                      <a:lnTo>
                        <a:pt x="160" y="496"/>
                      </a:lnTo>
                      <a:lnTo>
                        <a:pt x="202" y="512"/>
                      </a:lnTo>
                      <a:lnTo>
                        <a:pt x="244" y="488"/>
                      </a:lnTo>
                      <a:lnTo>
                        <a:pt x="244" y="528"/>
                      </a:lnTo>
                      <a:lnTo>
                        <a:pt x="261" y="536"/>
                      </a:lnTo>
                      <a:lnTo>
                        <a:pt x="253" y="544"/>
                      </a:lnTo>
                      <a:lnTo>
                        <a:pt x="287" y="560"/>
                      </a:lnTo>
                      <a:lnTo>
                        <a:pt x="287" y="584"/>
                      </a:lnTo>
                      <a:lnTo>
                        <a:pt x="320" y="592"/>
                      </a:lnTo>
                      <a:lnTo>
                        <a:pt x="413" y="592"/>
                      </a:lnTo>
                      <a:lnTo>
                        <a:pt x="438" y="568"/>
                      </a:lnTo>
                      <a:lnTo>
                        <a:pt x="463" y="568"/>
                      </a:lnTo>
                      <a:lnTo>
                        <a:pt x="514" y="568"/>
                      </a:lnTo>
                      <a:lnTo>
                        <a:pt x="565" y="560"/>
                      </a:lnTo>
                      <a:lnTo>
                        <a:pt x="607" y="504"/>
                      </a:lnTo>
                      <a:lnTo>
                        <a:pt x="657" y="488"/>
                      </a:lnTo>
                      <a:lnTo>
                        <a:pt x="699" y="480"/>
                      </a:lnTo>
                      <a:lnTo>
                        <a:pt x="725" y="488"/>
                      </a:lnTo>
                      <a:lnTo>
                        <a:pt x="767" y="480"/>
                      </a:lnTo>
                      <a:lnTo>
                        <a:pt x="775" y="496"/>
                      </a:lnTo>
                      <a:lnTo>
                        <a:pt x="826" y="496"/>
                      </a:lnTo>
                      <a:lnTo>
                        <a:pt x="834" y="416"/>
                      </a:lnTo>
                      <a:lnTo>
                        <a:pt x="851" y="376"/>
                      </a:lnTo>
                      <a:lnTo>
                        <a:pt x="885" y="336"/>
                      </a:lnTo>
                      <a:lnTo>
                        <a:pt x="893" y="312"/>
                      </a:lnTo>
                      <a:lnTo>
                        <a:pt x="876" y="288"/>
                      </a:lnTo>
                      <a:lnTo>
                        <a:pt x="834" y="288"/>
                      </a:lnTo>
                      <a:lnTo>
                        <a:pt x="784" y="312"/>
                      </a:lnTo>
                      <a:close/>
                    </a:path>
                  </a:pathLst>
                </a:custGeom>
                <a:solidFill>
                  <a:srgbClr val="FF0000"/>
                </a:solidFill>
                <a:ln w="9525">
                  <a:noFill/>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77" name="Freeform 1205"/>
                <p:cNvSpPr>
                  <a:spLocks/>
                </p:cNvSpPr>
                <p:nvPr/>
              </p:nvSpPr>
              <p:spPr bwMode="auto">
                <a:xfrm>
                  <a:off x="8208963" y="4292600"/>
                  <a:ext cx="1419225" cy="939800"/>
                </a:xfrm>
                <a:custGeom>
                  <a:avLst/>
                  <a:gdLst/>
                  <a:ahLst/>
                  <a:cxnLst>
                    <a:cxn ang="0">
                      <a:pos x="784" y="312"/>
                    </a:cxn>
                    <a:cxn ang="0">
                      <a:pos x="725" y="280"/>
                    </a:cxn>
                    <a:cxn ang="0">
                      <a:pos x="708" y="208"/>
                    </a:cxn>
                    <a:cxn ang="0">
                      <a:pos x="708" y="168"/>
                    </a:cxn>
                    <a:cxn ang="0">
                      <a:pos x="666" y="120"/>
                    </a:cxn>
                    <a:cxn ang="0">
                      <a:pos x="632" y="96"/>
                    </a:cxn>
                    <a:cxn ang="0">
                      <a:pos x="581" y="56"/>
                    </a:cxn>
                    <a:cxn ang="0">
                      <a:pos x="548" y="16"/>
                    </a:cxn>
                    <a:cxn ang="0">
                      <a:pos x="506" y="0"/>
                    </a:cxn>
                    <a:cxn ang="0">
                      <a:pos x="472" y="48"/>
                    </a:cxn>
                    <a:cxn ang="0">
                      <a:pos x="396" y="72"/>
                    </a:cxn>
                    <a:cxn ang="0">
                      <a:pos x="371" y="96"/>
                    </a:cxn>
                    <a:cxn ang="0">
                      <a:pos x="337" y="80"/>
                    </a:cxn>
                    <a:cxn ang="0">
                      <a:pos x="287" y="88"/>
                    </a:cxn>
                    <a:cxn ang="0">
                      <a:pos x="253" y="88"/>
                    </a:cxn>
                    <a:cxn ang="0">
                      <a:pos x="219" y="80"/>
                    </a:cxn>
                    <a:cxn ang="0">
                      <a:pos x="185" y="104"/>
                    </a:cxn>
                    <a:cxn ang="0">
                      <a:pos x="185" y="104"/>
                    </a:cxn>
                    <a:cxn ang="0">
                      <a:pos x="160" y="128"/>
                    </a:cxn>
                    <a:cxn ang="0">
                      <a:pos x="135" y="168"/>
                    </a:cxn>
                    <a:cxn ang="0">
                      <a:pos x="110" y="224"/>
                    </a:cxn>
                    <a:cxn ang="0">
                      <a:pos x="84" y="256"/>
                    </a:cxn>
                    <a:cxn ang="0">
                      <a:pos x="76" y="280"/>
                    </a:cxn>
                    <a:cxn ang="0">
                      <a:pos x="67" y="320"/>
                    </a:cxn>
                    <a:cxn ang="0">
                      <a:pos x="51" y="328"/>
                    </a:cxn>
                    <a:cxn ang="0">
                      <a:pos x="25" y="344"/>
                    </a:cxn>
                    <a:cxn ang="0">
                      <a:pos x="0" y="352"/>
                    </a:cxn>
                    <a:cxn ang="0">
                      <a:pos x="17" y="368"/>
                    </a:cxn>
                    <a:cxn ang="0">
                      <a:pos x="51" y="392"/>
                    </a:cxn>
                    <a:cxn ang="0">
                      <a:pos x="59" y="416"/>
                    </a:cxn>
                    <a:cxn ang="0">
                      <a:pos x="93" y="440"/>
                    </a:cxn>
                    <a:cxn ang="0">
                      <a:pos x="135" y="456"/>
                    </a:cxn>
                    <a:cxn ang="0">
                      <a:pos x="118" y="488"/>
                    </a:cxn>
                    <a:cxn ang="0">
                      <a:pos x="160" y="496"/>
                    </a:cxn>
                    <a:cxn ang="0">
                      <a:pos x="202" y="512"/>
                    </a:cxn>
                    <a:cxn ang="0">
                      <a:pos x="244" y="488"/>
                    </a:cxn>
                    <a:cxn ang="0">
                      <a:pos x="244" y="528"/>
                    </a:cxn>
                    <a:cxn ang="0">
                      <a:pos x="261" y="536"/>
                    </a:cxn>
                    <a:cxn ang="0">
                      <a:pos x="253" y="544"/>
                    </a:cxn>
                    <a:cxn ang="0">
                      <a:pos x="287" y="560"/>
                    </a:cxn>
                    <a:cxn ang="0">
                      <a:pos x="287" y="584"/>
                    </a:cxn>
                    <a:cxn ang="0">
                      <a:pos x="320" y="592"/>
                    </a:cxn>
                    <a:cxn ang="0">
                      <a:pos x="413" y="592"/>
                    </a:cxn>
                    <a:cxn ang="0">
                      <a:pos x="438" y="568"/>
                    </a:cxn>
                    <a:cxn ang="0">
                      <a:pos x="463" y="568"/>
                    </a:cxn>
                    <a:cxn ang="0">
                      <a:pos x="514" y="568"/>
                    </a:cxn>
                    <a:cxn ang="0">
                      <a:pos x="565" y="560"/>
                    </a:cxn>
                    <a:cxn ang="0">
                      <a:pos x="607" y="504"/>
                    </a:cxn>
                    <a:cxn ang="0">
                      <a:pos x="657" y="488"/>
                    </a:cxn>
                    <a:cxn ang="0">
                      <a:pos x="699" y="480"/>
                    </a:cxn>
                    <a:cxn ang="0">
                      <a:pos x="725" y="488"/>
                    </a:cxn>
                    <a:cxn ang="0">
                      <a:pos x="767" y="480"/>
                    </a:cxn>
                    <a:cxn ang="0">
                      <a:pos x="775" y="496"/>
                    </a:cxn>
                    <a:cxn ang="0">
                      <a:pos x="826" y="496"/>
                    </a:cxn>
                    <a:cxn ang="0">
                      <a:pos x="834" y="416"/>
                    </a:cxn>
                    <a:cxn ang="0">
                      <a:pos x="851" y="376"/>
                    </a:cxn>
                    <a:cxn ang="0">
                      <a:pos x="885" y="336"/>
                    </a:cxn>
                    <a:cxn ang="0">
                      <a:pos x="893" y="312"/>
                    </a:cxn>
                    <a:cxn ang="0">
                      <a:pos x="876" y="288"/>
                    </a:cxn>
                    <a:cxn ang="0">
                      <a:pos x="834" y="288"/>
                    </a:cxn>
                    <a:cxn ang="0">
                      <a:pos x="784" y="312"/>
                    </a:cxn>
                  </a:cxnLst>
                  <a:rect l="0" t="0" r="r" b="b"/>
                  <a:pathLst>
                    <a:path w="893" h="592">
                      <a:moveTo>
                        <a:pt x="784" y="312"/>
                      </a:moveTo>
                      <a:lnTo>
                        <a:pt x="725" y="280"/>
                      </a:lnTo>
                      <a:lnTo>
                        <a:pt x="708" y="208"/>
                      </a:lnTo>
                      <a:lnTo>
                        <a:pt x="708" y="168"/>
                      </a:lnTo>
                      <a:lnTo>
                        <a:pt x="666" y="120"/>
                      </a:lnTo>
                      <a:lnTo>
                        <a:pt x="632" y="96"/>
                      </a:lnTo>
                      <a:lnTo>
                        <a:pt x="581" y="56"/>
                      </a:lnTo>
                      <a:lnTo>
                        <a:pt x="548" y="16"/>
                      </a:lnTo>
                      <a:lnTo>
                        <a:pt x="506" y="0"/>
                      </a:lnTo>
                      <a:lnTo>
                        <a:pt x="472" y="48"/>
                      </a:lnTo>
                      <a:lnTo>
                        <a:pt x="396" y="72"/>
                      </a:lnTo>
                      <a:lnTo>
                        <a:pt x="371" y="96"/>
                      </a:lnTo>
                      <a:lnTo>
                        <a:pt x="337" y="80"/>
                      </a:lnTo>
                      <a:lnTo>
                        <a:pt x="287" y="88"/>
                      </a:lnTo>
                      <a:lnTo>
                        <a:pt x="253" y="88"/>
                      </a:lnTo>
                      <a:lnTo>
                        <a:pt x="219" y="80"/>
                      </a:lnTo>
                      <a:lnTo>
                        <a:pt x="185" y="104"/>
                      </a:lnTo>
                      <a:lnTo>
                        <a:pt x="185" y="104"/>
                      </a:lnTo>
                      <a:lnTo>
                        <a:pt x="160" y="128"/>
                      </a:lnTo>
                      <a:lnTo>
                        <a:pt x="135" y="168"/>
                      </a:lnTo>
                      <a:lnTo>
                        <a:pt x="110" y="224"/>
                      </a:lnTo>
                      <a:lnTo>
                        <a:pt x="84" y="256"/>
                      </a:lnTo>
                      <a:lnTo>
                        <a:pt x="76" y="280"/>
                      </a:lnTo>
                      <a:lnTo>
                        <a:pt x="67" y="320"/>
                      </a:lnTo>
                      <a:lnTo>
                        <a:pt x="51" y="328"/>
                      </a:lnTo>
                      <a:lnTo>
                        <a:pt x="25" y="344"/>
                      </a:lnTo>
                      <a:lnTo>
                        <a:pt x="0" y="352"/>
                      </a:lnTo>
                      <a:lnTo>
                        <a:pt x="17" y="368"/>
                      </a:lnTo>
                      <a:lnTo>
                        <a:pt x="51" y="392"/>
                      </a:lnTo>
                      <a:lnTo>
                        <a:pt x="59" y="416"/>
                      </a:lnTo>
                      <a:lnTo>
                        <a:pt x="93" y="440"/>
                      </a:lnTo>
                      <a:lnTo>
                        <a:pt x="135" y="456"/>
                      </a:lnTo>
                      <a:lnTo>
                        <a:pt x="118" y="488"/>
                      </a:lnTo>
                      <a:lnTo>
                        <a:pt x="160" y="496"/>
                      </a:lnTo>
                      <a:lnTo>
                        <a:pt x="202" y="512"/>
                      </a:lnTo>
                      <a:lnTo>
                        <a:pt x="244" y="488"/>
                      </a:lnTo>
                      <a:lnTo>
                        <a:pt x="244" y="528"/>
                      </a:lnTo>
                      <a:lnTo>
                        <a:pt x="261" y="536"/>
                      </a:lnTo>
                      <a:lnTo>
                        <a:pt x="253" y="544"/>
                      </a:lnTo>
                      <a:lnTo>
                        <a:pt x="287" y="560"/>
                      </a:lnTo>
                      <a:lnTo>
                        <a:pt x="287" y="584"/>
                      </a:lnTo>
                      <a:lnTo>
                        <a:pt x="320" y="592"/>
                      </a:lnTo>
                      <a:lnTo>
                        <a:pt x="413" y="592"/>
                      </a:lnTo>
                      <a:lnTo>
                        <a:pt x="438" y="568"/>
                      </a:lnTo>
                      <a:lnTo>
                        <a:pt x="463" y="568"/>
                      </a:lnTo>
                      <a:lnTo>
                        <a:pt x="514" y="568"/>
                      </a:lnTo>
                      <a:lnTo>
                        <a:pt x="565" y="560"/>
                      </a:lnTo>
                      <a:lnTo>
                        <a:pt x="607" y="504"/>
                      </a:lnTo>
                      <a:lnTo>
                        <a:pt x="657" y="488"/>
                      </a:lnTo>
                      <a:lnTo>
                        <a:pt x="699" y="480"/>
                      </a:lnTo>
                      <a:lnTo>
                        <a:pt x="725" y="488"/>
                      </a:lnTo>
                      <a:lnTo>
                        <a:pt x="767" y="480"/>
                      </a:lnTo>
                      <a:lnTo>
                        <a:pt x="775" y="496"/>
                      </a:lnTo>
                      <a:lnTo>
                        <a:pt x="826" y="496"/>
                      </a:lnTo>
                      <a:lnTo>
                        <a:pt x="834" y="416"/>
                      </a:lnTo>
                      <a:lnTo>
                        <a:pt x="851" y="376"/>
                      </a:lnTo>
                      <a:lnTo>
                        <a:pt x="885" y="336"/>
                      </a:lnTo>
                      <a:lnTo>
                        <a:pt x="893" y="312"/>
                      </a:lnTo>
                      <a:lnTo>
                        <a:pt x="876" y="288"/>
                      </a:lnTo>
                      <a:lnTo>
                        <a:pt x="834" y="288"/>
                      </a:lnTo>
                      <a:lnTo>
                        <a:pt x="784" y="312"/>
                      </a:lnTo>
                      <a:close/>
                    </a:path>
                  </a:pathLst>
                </a:custGeom>
                <a:noFill/>
                <a:ln w="12700">
                  <a:solidFill>
                    <a:srgbClr val="000000"/>
                  </a:solidFill>
                  <a:prstDash val="solid"/>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78" name="Freeform 1207"/>
                <p:cNvSpPr>
                  <a:spLocks/>
                </p:cNvSpPr>
                <p:nvPr/>
              </p:nvSpPr>
              <p:spPr bwMode="auto">
                <a:xfrm>
                  <a:off x="7205663" y="3238500"/>
                  <a:ext cx="1365250" cy="1041400"/>
                </a:xfrm>
                <a:custGeom>
                  <a:avLst/>
                  <a:gdLst/>
                  <a:ahLst/>
                  <a:cxnLst>
                    <a:cxn ang="0">
                      <a:pos x="775" y="560"/>
                    </a:cxn>
                    <a:cxn ang="0">
                      <a:pos x="826" y="464"/>
                    </a:cxn>
                    <a:cxn ang="0">
                      <a:pos x="860" y="456"/>
                    </a:cxn>
                    <a:cxn ang="0">
                      <a:pos x="851" y="416"/>
                    </a:cxn>
                    <a:cxn ang="0">
                      <a:pos x="817" y="352"/>
                    </a:cxn>
                    <a:cxn ang="0">
                      <a:pos x="792" y="320"/>
                    </a:cxn>
                    <a:cxn ang="0">
                      <a:pos x="784" y="264"/>
                    </a:cxn>
                    <a:cxn ang="0">
                      <a:pos x="750" y="256"/>
                    </a:cxn>
                    <a:cxn ang="0">
                      <a:pos x="750" y="232"/>
                    </a:cxn>
                    <a:cxn ang="0">
                      <a:pos x="792" y="184"/>
                    </a:cxn>
                    <a:cxn ang="0">
                      <a:pos x="750" y="104"/>
                    </a:cxn>
                    <a:cxn ang="0">
                      <a:pos x="725" y="40"/>
                    </a:cxn>
                    <a:cxn ang="0">
                      <a:pos x="666" y="16"/>
                    </a:cxn>
                    <a:cxn ang="0">
                      <a:pos x="531" y="40"/>
                    </a:cxn>
                    <a:cxn ang="0">
                      <a:pos x="447" y="24"/>
                    </a:cxn>
                    <a:cxn ang="0">
                      <a:pos x="405" y="48"/>
                    </a:cxn>
                    <a:cxn ang="0">
                      <a:pos x="362" y="40"/>
                    </a:cxn>
                    <a:cxn ang="0">
                      <a:pos x="329" y="24"/>
                    </a:cxn>
                    <a:cxn ang="0">
                      <a:pos x="295" y="0"/>
                    </a:cxn>
                    <a:cxn ang="0">
                      <a:pos x="253" y="8"/>
                    </a:cxn>
                    <a:cxn ang="0">
                      <a:pos x="177" y="40"/>
                    </a:cxn>
                    <a:cxn ang="0">
                      <a:pos x="169" y="72"/>
                    </a:cxn>
                    <a:cxn ang="0">
                      <a:pos x="126" y="88"/>
                    </a:cxn>
                    <a:cxn ang="0">
                      <a:pos x="25" y="128"/>
                    </a:cxn>
                    <a:cxn ang="0">
                      <a:pos x="9" y="128"/>
                    </a:cxn>
                    <a:cxn ang="0">
                      <a:pos x="17" y="176"/>
                    </a:cxn>
                    <a:cxn ang="0">
                      <a:pos x="25" y="208"/>
                    </a:cxn>
                    <a:cxn ang="0">
                      <a:pos x="0" y="256"/>
                    </a:cxn>
                    <a:cxn ang="0">
                      <a:pos x="51" y="288"/>
                    </a:cxn>
                    <a:cxn ang="0">
                      <a:pos x="51" y="320"/>
                    </a:cxn>
                    <a:cxn ang="0">
                      <a:pos x="76" y="360"/>
                    </a:cxn>
                    <a:cxn ang="0">
                      <a:pos x="59" y="400"/>
                    </a:cxn>
                    <a:cxn ang="0">
                      <a:pos x="84" y="432"/>
                    </a:cxn>
                    <a:cxn ang="0">
                      <a:pos x="84" y="472"/>
                    </a:cxn>
                    <a:cxn ang="0">
                      <a:pos x="126" y="496"/>
                    </a:cxn>
                    <a:cxn ang="0">
                      <a:pos x="169" y="512"/>
                    </a:cxn>
                    <a:cxn ang="0">
                      <a:pos x="211" y="512"/>
                    </a:cxn>
                    <a:cxn ang="0">
                      <a:pos x="202" y="544"/>
                    </a:cxn>
                    <a:cxn ang="0">
                      <a:pos x="244" y="576"/>
                    </a:cxn>
                    <a:cxn ang="0">
                      <a:pos x="270" y="560"/>
                    </a:cxn>
                    <a:cxn ang="0">
                      <a:pos x="270" y="536"/>
                    </a:cxn>
                    <a:cxn ang="0">
                      <a:pos x="320" y="552"/>
                    </a:cxn>
                    <a:cxn ang="0">
                      <a:pos x="337" y="576"/>
                    </a:cxn>
                    <a:cxn ang="0">
                      <a:pos x="379" y="584"/>
                    </a:cxn>
                    <a:cxn ang="0">
                      <a:pos x="421" y="592"/>
                    </a:cxn>
                    <a:cxn ang="0">
                      <a:pos x="438" y="624"/>
                    </a:cxn>
                    <a:cxn ang="0">
                      <a:pos x="464" y="640"/>
                    </a:cxn>
                    <a:cxn ang="0">
                      <a:pos x="497" y="616"/>
                    </a:cxn>
                    <a:cxn ang="0">
                      <a:pos x="523" y="640"/>
                    </a:cxn>
                    <a:cxn ang="0">
                      <a:pos x="531" y="656"/>
                    </a:cxn>
                    <a:cxn ang="0">
                      <a:pos x="556" y="656"/>
                    </a:cxn>
                    <a:cxn ang="0">
                      <a:pos x="581" y="632"/>
                    </a:cxn>
                    <a:cxn ang="0">
                      <a:pos x="615" y="632"/>
                    </a:cxn>
                    <a:cxn ang="0">
                      <a:pos x="640" y="616"/>
                    </a:cxn>
                    <a:cxn ang="0">
                      <a:pos x="683" y="616"/>
                    </a:cxn>
                    <a:cxn ang="0">
                      <a:pos x="708" y="624"/>
                    </a:cxn>
                    <a:cxn ang="0">
                      <a:pos x="767" y="632"/>
                    </a:cxn>
                    <a:cxn ang="0">
                      <a:pos x="758" y="640"/>
                    </a:cxn>
                    <a:cxn ang="0">
                      <a:pos x="792" y="632"/>
                    </a:cxn>
                    <a:cxn ang="0">
                      <a:pos x="775" y="560"/>
                    </a:cxn>
                  </a:cxnLst>
                  <a:rect l="0" t="0" r="r" b="b"/>
                  <a:pathLst>
                    <a:path w="860" h="656">
                      <a:moveTo>
                        <a:pt x="775" y="560"/>
                      </a:moveTo>
                      <a:lnTo>
                        <a:pt x="826" y="464"/>
                      </a:lnTo>
                      <a:lnTo>
                        <a:pt x="860" y="456"/>
                      </a:lnTo>
                      <a:lnTo>
                        <a:pt x="851" y="416"/>
                      </a:lnTo>
                      <a:lnTo>
                        <a:pt x="817" y="352"/>
                      </a:lnTo>
                      <a:lnTo>
                        <a:pt x="792" y="320"/>
                      </a:lnTo>
                      <a:lnTo>
                        <a:pt x="784" y="264"/>
                      </a:lnTo>
                      <a:lnTo>
                        <a:pt x="750" y="256"/>
                      </a:lnTo>
                      <a:lnTo>
                        <a:pt x="750" y="232"/>
                      </a:lnTo>
                      <a:lnTo>
                        <a:pt x="792" y="184"/>
                      </a:lnTo>
                      <a:lnTo>
                        <a:pt x="750" y="104"/>
                      </a:lnTo>
                      <a:lnTo>
                        <a:pt x="725" y="40"/>
                      </a:lnTo>
                      <a:lnTo>
                        <a:pt x="666" y="16"/>
                      </a:lnTo>
                      <a:lnTo>
                        <a:pt x="531" y="40"/>
                      </a:lnTo>
                      <a:lnTo>
                        <a:pt x="447" y="24"/>
                      </a:lnTo>
                      <a:lnTo>
                        <a:pt x="405" y="48"/>
                      </a:lnTo>
                      <a:lnTo>
                        <a:pt x="362" y="40"/>
                      </a:lnTo>
                      <a:lnTo>
                        <a:pt x="329" y="24"/>
                      </a:lnTo>
                      <a:lnTo>
                        <a:pt x="295" y="0"/>
                      </a:lnTo>
                      <a:lnTo>
                        <a:pt x="253" y="8"/>
                      </a:lnTo>
                      <a:lnTo>
                        <a:pt x="177" y="40"/>
                      </a:lnTo>
                      <a:lnTo>
                        <a:pt x="169" y="72"/>
                      </a:lnTo>
                      <a:lnTo>
                        <a:pt x="126" y="88"/>
                      </a:lnTo>
                      <a:lnTo>
                        <a:pt x="25" y="128"/>
                      </a:lnTo>
                      <a:lnTo>
                        <a:pt x="9" y="128"/>
                      </a:lnTo>
                      <a:lnTo>
                        <a:pt x="17" y="176"/>
                      </a:lnTo>
                      <a:lnTo>
                        <a:pt x="25" y="208"/>
                      </a:lnTo>
                      <a:lnTo>
                        <a:pt x="0" y="256"/>
                      </a:lnTo>
                      <a:lnTo>
                        <a:pt x="51" y="288"/>
                      </a:lnTo>
                      <a:lnTo>
                        <a:pt x="51" y="320"/>
                      </a:lnTo>
                      <a:lnTo>
                        <a:pt x="76" y="360"/>
                      </a:lnTo>
                      <a:lnTo>
                        <a:pt x="59" y="400"/>
                      </a:lnTo>
                      <a:lnTo>
                        <a:pt x="84" y="432"/>
                      </a:lnTo>
                      <a:lnTo>
                        <a:pt x="84" y="472"/>
                      </a:lnTo>
                      <a:lnTo>
                        <a:pt x="126" y="496"/>
                      </a:lnTo>
                      <a:lnTo>
                        <a:pt x="169" y="512"/>
                      </a:lnTo>
                      <a:lnTo>
                        <a:pt x="211" y="512"/>
                      </a:lnTo>
                      <a:lnTo>
                        <a:pt x="202" y="544"/>
                      </a:lnTo>
                      <a:lnTo>
                        <a:pt x="244" y="576"/>
                      </a:lnTo>
                      <a:lnTo>
                        <a:pt x="270" y="560"/>
                      </a:lnTo>
                      <a:lnTo>
                        <a:pt x="270" y="536"/>
                      </a:lnTo>
                      <a:lnTo>
                        <a:pt x="320" y="552"/>
                      </a:lnTo>
                      <a:lnTo>
                        <a:pt x="337" y="576"/>
                      </a:lnTo>
                      <a:lnTo>
                        <a:pt x="379" y="584"/>
                      </a:lnTo>
                      <a:lnTo>
                        <a:pt x="421" y="592"/>
                      </a:lnTo>
                      <a:lnTo>
                        <a:pt x="438" y="624"/>
                      </a:lnTo>
                      <a:lnTo>
                        <a:pt x="464" y="640"/>
                      </a:lnTo>
                      <a:lnTo>
                        <a:pt x="497" y="616"/>
                      </a:lnTo>
                      <a:lnTo>
                        <a:pt x="523" y="640"/>
                      </a:lnTo>
                      <a:lnTo>
                        <a:pt x="531" y="656"/>
                      </a:lnTo>
                      <a:lnTo>
                        <a:pt x="556" y="656"/>
                      </a:lnTo>
                      <a:lnTo>
                        <a:pt x="581" y="632"/>
                      </a:lnTo>
                      <a:lnTo>
                        <a:pt x="615" y="632"/>
                      </a:lnTo>
                      <a:lnTo>
                        <a:pt x="640" y="616"/>
                      </a:lnTo>
                      <a:lnTo>
                        <a:pt x="683" y="616"/>
                      </a:lnTo>
                      <a:lnTo>
                        <a:pt x="708" y="624"/>
                      </a:lnTo>
                      <a:lnTo>
                        <a:pt x="767" y="632"/>
                      </a:lnTo>
                      <a:lnTo>
                        <a:pt x="758" y="640"/>
                      </a:lnTo>
                      <a:lnTo>
                        <a:pt x="792" y="632"/>
                      </a:lnTo>
                      <a:lnTo>
                        <a:pt x="775" y="560"/>
                      </a:lnTo>
                      <a:close/>
                    </a:path>
                  </a:pathLst>
                </a:custGeom>
                <a:solidFill>
                  <a:srgbClr val="0066FF"/>
                </a:solidFill>
                <a:ln w="9525">
                  <a:noFill/>
                  <a:round/>
                  <a:headEnd/>
                  <a:tailEnd/>
                </a:ln>
              </p:spPr>
              <p:txBody>
                <a:bodyPr/>
                <a:lstStyle/>
                <a:p>
                  <a:pPr>
                    <a:defRPr/>
                  </a:pPr>
                  <a:endParaRPr lang="en-GB" dirty="0">
                    <a:solidFill>
                      <a:srgbClr val="92D050"/>
                    </a:solidFill>
                    <a:effectLst>
                      <a:outerShdw blurRad="38100" dist="38100" dir="2700000" algn="tl">
                        <a:srgbClr val="000000">
                          <a:alpha val="43137"/>
                        </a:srgbClr>
                      </a:outerShdw>
                    </a:effectLst>
                  </a:endParaRPr>
                </a:p>
              </p:txBody>
            </p:sp>
            <p:sp>
              <p:nvSpPr>
                <p:cNvPr id="179" name="Freeform 1209"/>
                <p:cNvSpPr>
                  <a:spLocks/>
                </p:cNvSpPr>
                <p:nvPr/>
              </p:nvSpPr>
              <p:spPr bwMode="auto">
                <a:xfrm>
                  <a:off x="7205663" y="3238500"/>
                  <a:ext cx="1365250" cy="1041400"/>
                </a:xfrm>
                <a:custGeom>
                  <a:avLst/>
                  <a:gdLst/>
                  <a:ahLst/>
                  <a:cxnLst>
                    <a:cxn ang="0">
                      <a:pos x="775" y="560"/>
                    </a:cxn>
                    <a:cxn ang="0">
                      <a:pos x="826" y="464"/>
                    </a:cxn>
                    <a:cxn ang="0">
                      <a:pos x="860" y="456"/>
                    </a:cxn>
                    <a:cxn ang="0">
                      <a:pos x="851" y="416"/>
                    </a:cxn>
                    <a:cxn ang="0">
                      <a:pos x="817" y="352"/>
                    </a:cxn>
                    <a:cxn ang="0">
                      <a:pos x="792" y="320"/>
                    </a:cxn>
                    <a:cxn ang="0">
                      <a:pos x="784" y="264"/>
                    </a:cxn>
                    <a:cxn ang="0">
                      <a:pos x="750" y="256"/>
                    </a:cxn>
                    <a:cxn ang="0">
                      <a:pos x="750" y="232"/>
                    </a:cxn>
                    <a:cxn ang="0">
                      <a:pos x="792" y="184"/>
                    </a:cxn>
                    <a:cxn ang="0">
                      <a:pos x="750" y="104"/>
                    </a:cxn>
                    <a:cxn ang="0">
                      <a:pos x="725" y="40"/>
                    </a:cxn>
                    <a:cxn ang="0">
                      <a:pos x="666" y="16"/>
                    </a:cxn>
                    <a:cxn ang="0">
                      <a:pos x="531" y="40"/>
                    </a:cxn>
                    <a:cxn ang="0">
                      <a:pos x="447" y="24"/>
                    </a:cxn>
                    <a:cxn ang="0">
                      <a:pos x="405" y="48"/>
                    </a:cxn>
                    <a:cxn ang="0">
                      <a:pos x="362" y="40"/>
                    </a:cxn>
                    <a:cxn ang="0">
                      <a:pos x="329" y="24"/>
                    </a:cxn>
                    <a:cxn ang="0">
                      <a:pos x="295" y="0"/>
                    </a:cxn>
                    <a:cxn ang="0">
                      <a:pos x="253" y="8"/>
                    </a:cxn>
                    <a:cxn ang="0">
                      <a:pos x="177" y="40"/>
                    </a:cxn>
                    <a:cxn ang="0">
                      <a:pos x="169" y="72"/>
                    </a:cxn>
                    <a:cxn ang="0">
                      <a:pos x="126" y="88"/>
                    </a:cxn>
                    <a:cxn ang="0">
                      <a:pos x="25" y="128"/>
                    </a:cxn>
                    <a:cxn ang="0">
                      <a:pos x="9" y="128"/>
                    </a:cxn>
                    <a:cxn ang="0">
                      <a:pos x="17" y="176"/>
                    </a:cxn>
                    <a:cxn ang="0">
                      <a:pos x="25" y="208"/>
                    </a:cxn>
                    <a:cxn ang="0">
                      <a:pos x="0" y="256"/>
                    </a:cxn>
                    <a:cxn ang="0">
                      <a:pos x="51" y="288"/>
                    </a:cxn>
                    <a:cxn ang="0">
                      <a:pos x="51" y="320"/>
                    </a:cxn>
                    <a:cxn ang="0">
                      <a:pos x="76" y="360"/>
                    </a:cxn>
                    <a:cxn ang="0">
                      <a:pos x="59" y="400"/>
                    </a:cxn>
                    <a:cxn ang="0">
                      <a:pos x="84" y="432"/>
                    </a:cxn>
                    <a:cxn ang="0">
                      <a:pos x="84" y="472"/>
                    </a:cxn>
                    <a:cxn ang="0">
                      <a:pos x="126" y="496"/>
                    </a:cxn>
                    <a:cxn ang="0">
                      <a:pos x="169" y="512"/>
                    </a:cxn>
                    <a:cxn ang="0">
                      <a:pos x="211" y="512"/>
                    </a:cxn>
                    <a:cxn ang="0">
                      <a:pos x="202" y="544"/>
                    </a:cxn>
                    <a:cxn ang="0">
                      <a:pos x="244" y="576"/>
                    </a:cxn>
                    <a:cxn ang="0">
                      <a:pos x="270" y="560"/>
                    </a:cxn>
                    <a:cxn ang="0">
                      <a:pos x="270" y="536"/>
                    </a:cxn>
                    <a:cxn ang="0">
                      <a:pos x="320" y="552"/>
                    </a:cxn>
                    <a:cxn ang="0">
                      <a:pos x="337" y="576"/>
                    </a:cxn>
                    <a:cxn ang="0">
                      <a:pos x="379" y="584"/>
                    </a:cxn>
                    <a:cxn ang="0">
                      <a:pos x="421" y="592"/>
                    </a:cxn>
                    <a:cxn ang="0">
                      <a:pos x="438" y="624"/>
                    </a:cxn>
                    <a:cxn ang="0">
                      <a:pos x="438" y="624"/>
                    </a:cxn>
                    <a:cxn ang="0">
                      <a:pos x="464" y="640"/>
                    </a:cxn>
                    <a:cxn ang="0">
                      <a:pos x="497" y="616"/>
                    </a:cxn>
                    <a:cxn ang="0">
                      <a:pos x="523" y="640"/>
                    </a:cxn>
                    <a:cxn ang="0">
                      <a:pos x="531" y="656"/>
                    </a:cxn>
                    <a:cxn ang="0">
                      <a:pos x="556" y="656"/>
                    </a:cxn>
                    <a:cxn ang="0">
                      <a:pos x="581" y="632"/>
                    </a:cxn>
                    <a:cxn ang="0">
                      <a:pos x="615" y="632"/>
                    </a:cxn>
                    <a:cxn ang="0">
                      <a:pos x="640" y="616"/>
                    </a:cxn>
                    <a:cxn ang="0">
                      <a:pos x="683" y="616"/>
                    </a:cxn>
                    <a:cxn ang="0">
                      <a:pos x="708" y="624"/>
                    </a:cxn>
                    <a:cxn ang="0">
                      <a:pos x="767" y="632"/>
                    </a:cxn>
                    <a:cxn ang="0">
                      <a:pos x="758" y="640"/>
                    </a:cxn>
                    <a:cxn ang="0">
                      <a:pos x="792" y="632"/>
                    </a:cxn>
                    <a:cxn ang="0">
                      <a:pos x="775" y="560"/>
                    </a:cxn>
                  </a:cxnLst>
                  <a:rect l="0" t="0" r="r" b="b"/>
                  <a:pathLst>
                    <a:path w="860" h="656">
                      <a:moveTo>
                        <a:pt x="775" y="560"/>
                      </a:moveTo>
                      <a:lnTo>
                        <a:pt x="826" y="464"/>
                      </a:lnTo>
                      <a:lnTo>
                        <a:pt x="860" y="456"/>
                      </a:lnTo>
                      <a:lnTo>
                        <a:pt x="851" y="416"/>
                      </a:lnTo>
                      <a:lnTo>
                        <a:pt x="817" y="352"/>
                      </a:lnTo>
                      <a:lnTo>
                        <a:pt x="792" y="320"/>
                      </a:lnTo>
                      <a:lnTo>
                        <a:pt x="784" y="264"/>
                      </a:lnTo>
                      <a:lnTo>
                        <a:pt x="750" y="256"/>
                      </a:lnTo>
                      <a:lnTo>
                        <a:pt x="750" y="232"/>
                      </a:lnTo>
                      <a:lnTo>
                        <a:pt x="792" y="184"/>
                      </a:lnTo>
                      <a:lnTo>
                        <a:pt x="750" y="104"/>
                      </a:lnTo>
                      <a:lnTo>
                        <a:pt x="725" y="40"/>
                      </a:lnTo>
                      <a:lnTo>
                        <a:pt x="666" y="16"/>
                      </a:lnTo>
                      <a:lnTo>
                        <a:pt x="531" y="40"/>
                      </a:lnTo>
                      <a:lnTo>
                        <a:pt x="447" y="24"/>
                      </a:lnTo>
                      <a:lnTo>
                        <a:pt x="405" y="48"/>
                      </a:lnTo>
                      <a:lnTo>
                        <a:pt x="362" y="40"/>
                      </a:lnTo>
                      <a:lnTo>
                        <a:pt x="329" y="24"/>
                      </a:lnTo>
                      <a:lnTo>
                        <a:pt x="295" y="0"/>
                      </a:lnTo>
                      <a:lnTo>
                        <a:pt x="253" y="8"/>
                      </a:lnTo>
                      <a:lnTo>
                        <a:pt x="177" y="40"/>
                      </a:lnTo>
                      <a:lnTo>
                        <a:pt x="169" y="72"/>
                      </a:lnTo>
                      <a:lnTo>
                        <a:pt x="126" y="88"/>
                      </a:lnTo>
                      <a:lnTo>
                        <a:pt x="25" y="128"/>
                      </a:lnTo>
                      <a:lnTo>
                        <a:pt x="9" y="128"/>
                      </a:lnTo>
                      <a:lnTo>
                        <a:pt x="17" y="176"/>
                      </a:lnTo>
                      <a:lnTo>
                        <a:pt x="25" y="208"/>
                      </a:lnTo>
                      <a:lnTo>
                        <a:pt x="0" y="256"/>
                      </a:lnTo>
                      <a:lnTo>
                        <a:pt x="51" y="288"/>
                      </a:lnTo>
                      <a:lnTo>
                        <a:pt x="51" y="320"/>
                      </a:lnTo>
                      <a:lnTo>
                        <a:pt x="76" y="360"/>
                      </a:lnTo>
                      <a:lnTo>
                        <a:pt x="59" y="400"/>
                      </a:lnTo>
                      <a:lnTo>
                        <a:pt x="84" y="432"/>
                      </a:lnTo>
                      <a:lnTo>
                        <a:pt x="84" y="472"/>
                      </a:lnTo>
                      <a:lnTo>
                        <a:pt x="126" y="496"/>
                      </a:lnTo>
                      <a:lnTo>
                        <a:pt x="169" y="512"/>
                      </a:lnTo>
                      <a:lnTo>
                        <a:pt x="211" y="512"/>
                      </a:lnTo>
                      <a:lnTo>
                        <a:pt x="202" y="544"/>
                      </a:lnTo>
                      <a:lnTo>
                        <a:pt x="244" y="576"/>
                      </a:lnTo>
                      <a:lnTo>
                        <a:pt x="270" y="560"/>
                      </a:lnTo>
                      <a:lnTo>
                        <a:pt x="270" y="536"/>
                      </a:lnTo>
                      <a:lnTo>
                        <a:pt x="320" y="552"/>
                      </a:lnTo>
                      <a:lnTo>
                        <a:pt x="337" y="576"/>
                      </a:lnTo>
                      <a:lnTo>
                        <a:pt x="379" y="584"/>
                      </a:lnTo>
                      <a:lnTo>
                        <a:pt x="421" y="592"/>
                      </a:lnTo>
                      <a:lnTo>
                        <a:pt x="438" y="624"/>
                      </a:lnTo>
                      <a:lnTo>
                        <a:pt x="438" y="624"/>
                      </a:lnTo>
                      <a:lnTo>
                        <a:pt x="464" y="640"/>
                      </a:lnTo>
                      <a:lnTo>
                        <a:pt x="497" y="616"/>
                      </a:lnTo>
                      <a:lnTo>
                        <a:pt x="523" y="640"/>
                      </a:lnTo>
                      <a:lnTo>
                        <a:pt x="531" y="656"/>
                      </a:lnTo>
                      <a:lnTo>
                        <a:pt x="556" y="656"/>
                      </a:lnTo>
                      <a:lnTo>
                        <a:pt x="581" y="632"/>
                      </a:lnTo>
                      <a:lnTo>
                        <a:pt x="615" y="632"/>
                      </a:lnTo>
                      <a:lnTo>
                        <a:pt x="640" y="616"/>
                      </a:lnTo>
                      <a:lnTo>
                        <a:pt x="683" y="616"/>
                      </a:lnTo>
                      <a:lnTo>
                        <a:pt x="708" y="624"/>
                      </a:lnTo>
                      <a:lnTo>
                        <a:pt x="767" y="632"/>
                      </a:lnTo>
                      <a:lnTo>
                        <a:pt x="758" y="640"/>
                      </a:lnTo>
                      <a:lnTo>
                        <a:pt x="792" y="632"/>
                      </a:lnTo>
                      <a:lnTo>
                        <a:pt x="775" y="560"/>
                      </a:lnTo>
                      <a:close/>
                    </a:path>
                  </a:pathLst>
                </a:custGeom>
                <a:noFill/>
                <a:ln w="12700">
                  <a:solidFill>
                    <a:srgbClr val="000000"/>
                  </a:solidFill>
                  <a:prstDash val="solid"/>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80" name="Freeform 1211"/>
                <p:cNvSpPr>
                  <a:spLocks/>
                </p:cNvSpPr>
                <p:nvPr/>
              </p:nvSpPr>
              <p:spPr bwMode="auto">
                <a:xfrm>
                  <a:off x="7981950" y="2844800"/>
                  <a:ext cx="722313" cy="508000"/>
                </a:xfrm>
                <a:custGeom>
                  <a:avLst/>
                  <a:gdLst/>
                  <a:ahLst/>
                  <a:cxnLst>
                    <a:cxn ang="0">
                      <a:pos x="312" y="304"/>
                    </a:cxn>
                    <a:cxn ang="0">
                      <a:pos x="328" y="296"/>
                    </a:cxn>
                    <a:cxn ang="0">
                      <a:pos x="320" y="272"/>
                    </a:cxn>
                    <a:cxn ang="0">
                      <a:pos x="354" y="264"/>
                    </a:cxn>
                    <a:cxn ang="0">
                      <a:pos x="379" y="248"/>
                    </a:cxn>
                    <a:cxn ang="0">
                      <a:pos x="404" y="256"/>
                    </a:cxn>
                    <a:cxn ang="0">
                      <a:pos x="387" y="224"/>
                    </a:cxn>
                    <a:cxn ang="0">
                      <a:pos x="387" y="192"/>
                    </a:cxn>
                    <a:cxn ang="0">
                      <a:pos x="387" y="160"/>
                    </a:cxn>
                    <a:cxn ang="0">
                      <a:pos x="413" y="152"/>
                    </a:cxn>
                    <a:cxn ang="0">
                      <a:pos x="421" y="128"/>
                    </a:cxn>
                    <a:cxn ang="0">
                      <a:pos x="446" y="120"/>
                    </a:cxn>
                    <a:cxn ang="0">
                      <a:pos x="455" y="104"/>
                    </a:cxn>
                    <a:cxn ang="0">
                      <a:pos x="430" y="96"/>
                    </a:cxn>
                    <a:cxn ang="0">
                      <a:pos x="430" y="64"/>
                    </a:cxn>
                    <a:cxn ang="0">
                      <a:pos x="396" y="56"/>
                    </a:cxn>
                    <a:cxn ang="0">
                      <a:pos x="371" y="40"/>
                    </a:cxn>
                    <a:cxn ang="0">
                      <a:pos x="337" y="24"/>
                    </a:cxn>
                    <a:cxn ang="0">
                      <a:pos x="286" y="16"/>
                    </a:cxn>
                    <a:cxn ang="0">
                      <a:pos x="278" y="0"/>
                    </a:cxn>
                    <a:cxn ang="0">
                      <a:pos x="227" y="32"/>
                    </a:cxn>
                    <a:cxn ang="0">
                      <a:pos x="185" y="24"/>
                    </a:cxn>
                    <a:cxn ang="0">
                      <a:pos x="143" y="32"/>
                    </a:cxn>
                    <a:cxn ang="0">
                      <a:pos x="84" y="32"/>
                    </a:cxn>
                    <a:cxn ang="0">
                      <a:pos x="25" y="64"/>
                    </a:cxn>
                    <a:cxn ang="0">
                      <a:pos x="0" y="88"/>
                    </a:cxn>
                    <a:cxn ang="0">
                      <a:pos x="8" y="104"/>
                    </a:cxn>
                    <a:cxn ang="0">
                      <a:pos x="25" y="168"/>
                    </a:cxn>
                    <a:cxn ang="0">
                      <a:pos x="34" y="184"/>
                    </a:cxn>
                    <a:cxn ang="0">
                      <a:pos x="67" y="192"/>
                    </a:cxn>
                    <a:cxn ang="0">
                      <a:pos x="126" y="192"/>
                    </a:cxn>
                    <a:cxn ang="0">
                      <a:pos x="151" y="200"/>
                    </a:cxn>
                    <a:cxn ang="0">
                      <a:pos x="168" y="272"/>
                    </a:cxn>
                    <a:cxn ang="0">
                      <a:pos x="177" y="272"/>
                    </a:cxn>
                    <a:cxn ang="0">
                      <a:pos x="236" y="296"/>
                    </a:cxn>
                    <a:cxn ang="0">
                      <a:pos x="244" y="320"/>
                    </a:cxn>
                    <a:cxn ang="0">
                      <a:pos x="278" y="296"/>
                    </a:cxn>
                    <a:cxn ang="0">
                      <a:pos x="312" y="304"/>
                    </a:cxn>
                  </a:cxnLst>
                  <a:rect l="0" t="0" r="r" b="b"/>
                  <a:pathLst>
                    <a:path w="455" h="320">
                      <a:moveTo>
                        <a:pt x="312" y="304"/>
                      </a:moveTo>
                      <a:lnTo>
                        <a:pt x="328" y="296"/>
                      </a:lnTo>
                      <a:lnTo>
                        <a:pt x="320" y="272"/>
                      </a:lnTo>
                      <a:lnTo>
                        <a:pt x="354" y="264"/>
                      </a:lnTo>
                      <a:lnTo>
                        <a:pt x="379" y="248"/>
                      </a:lnTo>
                      <a:lnTo>
                        <a:pt x="404" y="256"/>
                      </a:lnTo>
                      <a:lnTo>
                        <a:pt x="387" y="224"/>
                      </a:lnTo>
                      <a:lnTo>
                        <a:pt x="387" y="192"/>
                      </a:lnTo>
                      <a:lnTo>
                        <a:pt x="387" y="160"/>
                      </a:lnTo>
                      <a:lnTo>
                        <a:pt x="413" y="152"/>
                      </a:lnTo>
                      <a:lnTo>
                        <a:pt x="421" y="128"/>
                      </a:lnTo>
                      <a:lnTo>
                        <a:pt x="446" y="120"/>
                      </a:lnTo>
                      <a:lnTo>
                        <a:pt x="455" y="104"/>
                      </a:lnTo>
                      <a:lnTo>
                        <a:pt x="430" y="96"/>
                      </a:lnTo>
                      <a:lnTo>
                        <a:pt x="430" y="64"/>
                      </a:lnTo>
                      <a:lnTo>
                        <a:pt x="396" y="56"/>
                      </a:lnTo>
                      <a:lnTo>
                        <a:pt x="371" y="40"/>
                      </a:lnTo>
                      <a:lnTo>
                        <a:pt x="337" y="24"/>
                      </a:lnTo>
                      <a:lnTo>
                        <a:pt x="286" y="16"/>
                      </a:lnTo>
                      <a:lnTo>
                        <a:pt x="278" y="0"/>
                      </a:lnTo>
                      <a:lnTo>
                        <a:pt x="227" y="32"/>
                      </a:lnTo>
                      <a:lnTo>
                        <a:pt x="185" y="24"/>
                      </a:lnTo>
                      <a:lnTo>
                        <a:pt x="143" y="32"/>
                      </a:lnTo>
                      <a:lnTo>
                        <a:pt x="84" y="32"/>
                      </a:lnTo>
                      <a:lnTo>
                        <a:pt x="25" y="64"/>
                      </a:lnTo>
                      <a:lnTo>
                        <a:pt x="0" y="88"/>
                      </a:lnTo>
                      <a:lnTo>
                        <a:pt x="8" y="104"/>
                      </a:lnTo>
                      <a:lnTo>
                        <a:pt x="25" y="168"/>
                      </a:lnTo>
                      <a:lnTo>
                        <a:pt x="34" y="184"/>
                      </a:lnTo>
                      <a:lnTo>
                        <a:pt x="67" y="192"/>
                      </a:lnTo>
                      <a:lnTo>
                        <a:pt x="126" y="192"/>
                      </a:lnTo>
                      <a:lnTo>
                        <a:pt x="151" y="200"/>
                      </a:lnTo>
                      <a:lnTo>
                        <a:pt x="168" y="272"/>
                      </a:lnTo>
                      <a:lnTo>
                        <a:pt x="177" y="272"/>
                      </a:lnTo>
                      <a:lnTo>
                        <a:pt x="236" y="296"/>
                      </a:lnTo>
                      <a:lnTo>
                        <a:pt x="244" y="320"/>
                      </a:lnTo>
                      <a:lnTo>
                        <a:pt x="278" y="296"/>
                      </a:lnTo>
                      <a:lnTo>
                        <a:pt x="312" y="304"/>
                      </a:lnTo>
                      <a:close/>
                    </a:path>
                  </a:pathLst>
                </a:custGeom>
                <a:solidFill>
                  <a:srgbClr val="0066FF"/>
                </a:solidFill>
                <a:ln w="9525">
                  <a:noFill/>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81" name="Freeform 1213"/>
                <p:cNvSpPr>
                  <a:spLocks/>
                </p:cNvSpPr>
                <p:nvPr/>
              </p:nvSpPr>
              <p:spPr bwMode="auto">
                <a:xfrm>
                  <a:off x="7981950" y="2832100"/>
                  <a:ext cx="722313" cy="508000"/>
                </a:xfrm>
                <a:custGeom>
                  <a:avLst/>
                  <a:gdLst/>
                  <a:ahLst/>
                  <a:cxnLst>
                    <a:cxn ang="0">
                      <a:pos x="312" y="304"/>
                    </a:cxn>
                    <a:cxn ang="0">
                      <a:pos x="328" y="296"/>
                    </a:cxn>
                    <a:cxn ang="0">
                      <a:pos x="320" y="272"/>
                    </a:cxn>
                    <a:cxn ang="0">
                      <a:pos x="354" y="264"/>
                    </a:cxn>
                    <a:cxn ang="0">
                      <a:pos x="379" y="248"/>
                    </a:cxn>
                    <a:cxn ang="0">
                      <a:pos x="404" y="256"/>
                    </a:cxn>
                    <a:cxn ang="0">
                      <a:pos x="387" y="224"/>
                    </a:cxn>
                    <a:cxn ang="0">
                      <a:pos x="387" y="192"/>
                    </a:cxn>
                    <a:cxn ang="0">
                      <a:pos x="387" y="160"/>
                    </a:cxn>
                    <a:cxn ang="0">
                      <a:pos x="413" y="152"/>
                    </a:cxn>
                    <a:cxn ang="0">
                      <a:pos x="421" y="128"/>
                    </a:cxn>
                    <a:cxn ang="0">
                      <a:pos x="446" y="120"/>
                    </a:cxn>
                    <a:cxn ang="0">
                      <a:pos x="455" y="104"/>
                    </a:cxn>
                    <a:cxn ang="0">
                      <a:pos x="430" y="96"/>
                    </a:cxn>
                    <a:cxn ang="0">
                      <a:pos x="430" y="64"/>
                    </a:cxn>
                    <a:cxn ang="0">
                      <a:pos x="396" y="56"/>
                    </a:cxn>
                    <a:cxn ang="0">
                      <a:pos x="371" y="40"/>
                    </a:cxn>
                    <a:cxn ang="0">
                      <a:pos x="337" y="24"/>
                    </a:cxn>
                    <a:cxn ang="0">
                      <a:pos x="286" y="16"/>
                    </a:cxn>
                    <a:cxn ang="0">
                      <a:pos x="278" y="0"/>
                    </a:cxn>
                    <a:cxn ang="0">
                      <a:pos x="227" y="32"/>
                    </a:cxn>
                    <a:cxn ang="0">
                      <a:pos x="185" y="24"/>
                    </a:cxn>
                    <a:cxn ang="0">
                      <a:pos x="143" y="32"/>
                    </a:cxn>
                    <a:cxn ang="0">
                      <a:pos x="84" y="32"/>
                    </a:cxn>
                    <a:cxn ang="0">
                      <a:pos x="25" y="64"/>
                    </a:cxn>
                    <a:cxn ang="0">
                      <a:pos x="0" y="88"/>
                    </a:cxn>
                    <a:cxn ang="0">
                      <a:pos x="8" y="104"/>
                    </a:cxn>
                    <a:cxn ang="0">
                      <a:pos x="25" y="168"/>
                    </a:cxn>
                    <a:cxn ang="0">
                      <a:pos x="34" y="184"/>
                    </a:cxn>
                    <a:cxn ang="0">
                      <a:pos x="67" y="192"/>
                    </a:cxn>
                    <a:cxn ang="0">
                      <a:pos x="126" y="192"/>
                    </a:cxn>
                    <a:cxn ang="0">
                      <a:pos x="151" y="200"/>
                    </a:cxn>
                    <a:cxn ang="0">
                      <a:pos x="168" y="272"/>
                    </a:cxn>
                    <a:cxn ang="0">
                      <a:pos x="177" y="272"/>
                    </a:cxn>
                    <a:cxn ang="0">
                      <a:pos x="236" y="296"/>
                    </a:cxn>
                    <a:cxn ang="0">
                      <a:pos x="244" y="320"/>
                    </a:cxn>
                    <a:cxn ang="0">
                      <a:pos x="278" y="296"/>
                    </a:cxn>
                    <a:cxn ang="0">
                      <a:pos x="312" y="304"/>
                    </a:cxn>
                  </a:cxnLst>
                  <a:rect l="0" t="0" r="r" b="b"/>
                  <a:pathLst>
                    <a:path w="455" h="320">
                      <a:moveTo>
                        <a:pt x="312" y="304"/>
                      </a:moveTo>
                      <a:lnTo>
                        <a:pt x="328" y="296"/>
                      </a:lnTo>
                      <a:lnTo>
                        <a:pt x="320" y="272"/>
                      </a:lnTo>
                      <a:lnTo>
                        <a:pt x="354" y="264"/>
                      </a:lnTo>
                      <a:lnTo>
                        <a:pt x="379" y="248"/>
                      </a:lnTo>
                      <a:lnTo>
                        <a:pt x="404" y="256"/>
                      </a:lnTo>
                      <a:lnTo>
                        <a:pt x="387" y="224"/>
                      </a:lnTo>
                      <a:lnTo>
                        <a:pt x="387" y="192"/>
                      </a:lnTo>
                      <a:lnTo>
                        <a:pt x="387" y="160"/>
                      </a:lnTo>
                      <a:lnTo>
                        <a:pt x="413" y="152"/>
                      </a:lnTo>
                      <a:lnTo>
                        <a:pt x="421" y="128"/>
                      </a:lnTo>
                      <a:lnTo>
                        <a:pt x="446" y="120"/>
                      </a:lnTo>
                      <a:lnTo>
                        <a:pt x="455" y="104"/>
                      </a:lnTo>
                      <a:lnTo>
                        <a:pt x="430" y="96"/>
                      </a:lnTo>
                      <a:lnTo>
                        <a:pt x="430" y="64"/>
                      </a:lnTo>
                      <a:lnTo>
                        <a:pt x="396" y="56"/>
                      </a:lnTo>
                      <a:lnTo>
                        <a:pt x="371" y="40"/>
                      </a:lnTo>
                      <a:lnTo>
                        <a:pt x="337" y="24"/>
                      </a:lnTo>
                      <a:lnTo>
                        <a:pt x="286" y="16"/>
                      </a:lnTo>
                      <a:lnTo>
                        <a:pt x="278" y="0"/>
                      </a:lnTo>
                      <a:lnTo>
                        <a:pt x="227" y="32"/>
                      </a:lnTo>
                      <a:lnTo>
                        <a:pt x="185" y="24"/>
                      </a:lnTo>
                      <a:lnTo>
                        <a:pt x="143" y="32"/>
                      </a:lnTo>
                      <a:lnTo>
                        <a:pt x="84" y="32"/>
                      </a:lnTo>
                      <a:lnTo>
                        <a:pt x="25" y="64"/>
                      </a:lnTo>
                      <a:lnTo>
                        <a:pt x="0" y="88"/>
                      </a:lnTo>
                      <a:lnTo>
                        <a:pt x="8" y="104"/>
                      </a:lnTo>
                      <a:lnTo>
                        <a:pt x="25" y="168"/>
                      </a:lnTo>
                      <a:lnTo>
                        <a:pt x="34" y="184"/>
                      </a:lnTo>
                      <a:lnTo>
                        <a:pt x="67" y="192"/>
                      </a:lnTo>
                      <a:lnTo>
                        <a:pt x="126" y="192"/>
                      </a:lnTo>
                      <a:lnTo>
                        <a:pt x="151" y="200"/>
                      </a:lnTo>
                      <a:lnTo>
                        <a:pt x="168" y="272"/>
                      </a:lnTo>
                      <a:lnTo>
                        <a:pt x="177" y="272"/>
                      </a:lnTo>
                      <a:lnTo>
                        <a:pt x="236" y="296"/>
                      </a:lnTo>
                      <a:lnTo>
                        <a:pt x="244" y="320"/>
                      </a:lnTo>
                      <a:lnTo>
                        <a:pt x="278" y="296"/>
                      </a:lnTo>
                      <a:lnTo>
                        <a:pt x="312" y="304"/>
                      </a:lnTo>
                      <a:close/>
                    </a:path>
                  </a:pathLst>
                </a:custGeom>
                <a:noFill/>
                <a:ln w="12700">
                  <a:solidFill>
                    <a:srgbClr val="000000"/>
                  </a:solidFill>
                  <a:prstDash val="solid"/>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82" name="Freeform 1214"/>
                <p:cNvSpPr>
                  <a:spLocks/>
                </p:cNvSpPr>
                <p:nvPr/>
              </p:nvSpPr>
              <p:spPr bwMode="auto">
                <a:xfrm>
                  <a:off x="8383588" y="3314700"/>
                  <a:ext cx="1538287" cy="1473200"/>
                </a:xfrm>
                <a:custGeom>
                  <a:avLst/>
                  <a:gdLst/>
                  <a:ahLst/>
                  <a:cxnLst>
                    <a:cxn ang="0">
                      <a:pos x="910" y="96"/>
                    </a:cxn>
                    <a:cxn ang="0">
                      <a:pos x="910" y="40"/>
                    </a:cxn>
                    <a:cxn ang="0">
                      <a:pos x="825" y="0"/>
                    </a:cxn>
                    <a:cxn ang="0">
                      <a:pos x="733" y="32"/>
                    </a:cxn>
                    <a:cxn ang="0">
                      <a:pos x="691" y="72"/>
                    </a:cxn>
                    <a:cxn ang="0">
                      <a:pos x="615" y="160"/>
                    </a:cxn>
                    <a:cxn ang="0">
                      <a:pos x="573" y="176"/>
                    </a:cxn>
                    <a:cxn ang="0">
                      <a:pos x="505" y="184"/>
                    </a:cxn>
                    <a:cxn ang="0">
                      <a:pos x="446" y="200"/>
                    </a:cxn>
                    <a:cxn ang="0">
                      <a:pos x="387" y="224"/>
                    </a:cxn>
                    <a:cxn ang="0">
                      <a:pos x="294" y="208"/>
                    </a:cxn>
                    <a:cxn ang="0">
                      <a:pos x="143" y="224"/>
                    </a:cxn>
                    <a:cxn ang="0">
                      <a:pos x="84" y="272"/>
                    </a:cxn>
                    <a:cxn ang="0">
                      <a:pos x="75" y="304"/>
                    </a:cxn>
                    <a:cxn ang="0">
                      <a:pos x="118" y="408"/>
                    </a:cxn>
                    <a:cxn ang="0">
                      <a:pos x="33" y="512"/>
                    </a:cxn>
                    <a:cxn ang="0">
                      <a:pos x="16" y="592"/>
                    </a:cxn>
                    <a:cxn ang="0">
                      <a:pos x="0" y="680"/>
                    </a:cxn>
                    <a:cxn ang="0">
                      <a:pos x="50" y="696"/>
                    </a:cxn>
                    <a:cxn ang="0">
                      <a:pos x="109" y="696"/>
                    </a:cxn>
                    <a:cxn ang="0">
                      <a:pos x="177" y="704"/>
                    </a:cxn>
                    <a:cxn ang="0">
                      <a:pos x="261" y="712"/>
                    </a:cxn>
                    <a:cxn ang="0">
                      <a:pos x="362" y="664"/>
                    </a:cxn>
                    <a:cxn ang="0">
                      <a:pos x="404" y="616"/>
                    </a:cxn>
                    <a:cxn ang="0">
                      <a:pos x="463" y="600"/>
                    </a:cxn>
                    <a:cxn ang="0">
                      <a:pos x="556" y="600"/>
                    </a:cxn>
                    <a:cxn ang="0">
                      <a:pos x="640" y="648"/>
                    </a:cxn>
                    <a:cxn ang="0">
                      <a:pos x="707" y="696"/>
                    </a:cxn>
                    <a:cxn ang="0">
                      <a:pos x="758" y="760"/>
                    </a:cxn>
                    <a:cxn ang="0">
                      <a:pos x="657" y="800"/>
                    </a:cxn>
                    <a:cxn ang="0">
                      <a:pos x="657" y="888"/>
                    </a:cxn>
                    <a:cxn ang="0">
                      <a:pos x="674" y="928"/>
                    </a:cxn>
                    <a:cxn ang="0">
                      <a:pos x="766" y="904"/>
                    </a:cxn>
                    <a:cxn ang="0">
                      <a:pos x="808" y="768"/>
                    </a:cxn>
                    <a:cxn ang="0">
                      <a:pos x="867" y="704"/>
                    </a:cxn>
                    <a:cxn ang="0">
                      <a:pos x="969" y="688"/>
                    </a:cxn>
                    <a:cxn ang="0">
                      <a:pos x="935" y="104"/>
                    </a:cxn>
                  </a:cxnLst>
                  <a:rect l="0" t="0" r="r" b="b"/>
                  <a:pathLst>
                    <a:path w="969" h="928">
                      <a:moveTo>
                        <a:pt x="935" y="104"/>
                      </a:moveTo>
                      <a:lnTo>
                        <a:pt x="910" y="96"/>
                      </a:lnTo>
                      <a:lnTo>
                        <a:pt x="893" y="56"/>
                      </a:lnTo>
                      <a:lnTo>
                        <a:pt x="910" y="40"/>
                      </a:lnTo>
                      <a:lnTo>
                        <a:pt x="867" y="16"/>
                      </a:lnTo>
                      <a:lnTo>
                        <a:pt x="825" y="0"/>
                      </a:lnTo>
                      <a:lnTo>
                        <a:pt x="766" y="32"/>
                      </a:lnTo>
                      <a:lnTo>
                        <a:pt x="733" y="32"/>
                      </a:lnTo>
                      <a:lnTo>
                        <a:pt x="724" y="72"/>
                      </a:lnTo>
                      <a:lnTo>
                        <a:pt x="691" y="72"/>
                      </a:lnTo>
                      <a:lnTo>
                        <a:pt x="632" y="96"/>
                      </a:lnTo>
                      <a:lnTo>
                        <a:pt x="615" y="160"/>
                      </a:lnTo>
                      <a:lnTo>
                        <a:pt x="623" y="192"/>
                      </a:lnTo>
                      <a:lnTo>
                        <a:pt x="573" y="176"/>
                      </a:lnTo>
                      <a:lnTo>
                        <a:pt x="530" y="200"/>
                      </a:lnTo>
                      <a:lnTo>
                        <a:pt x="505" y="184"/>
                      </a:lnTo>
                      <a:lnTo>
                        <a:pt x="480" y="216"/>
                      </a:lnTo>
                      <a:lnTo>
                        <a:pt x="446" y="200"/>
                      </a:lnTo>
                      <a:lnTo>
                        <a:pt x="412" y="200"/>
                      </a:lnTo>
                      <a:lnTo>
                        <a:pt x="387" y="224"/>
                      </a:lnTo>
                      <a:lnTo>
                        <a:pt x="353" y="200"/>
                      </a:lnTo>
                      <a:lnTo>
                        <a:pt x="294" y="208"/>
                      </a:lnTo>
                      <a:lnTo>
                        <a:pt x="202" y="216"/>
                      </a:lnTo>
                      <a:lnTo>
                        <a:pt x="143" y="224"/>
                      </a:lnTo>
                      <a:lnTo>
                        <a:pt x="101" y="248"/>
                      </a:lnTo>
                      <a:lnTo>
                        <a:pt x="84" y="272"/>
                      </a:lnTo>
                      <a:lnTo>
                        <a:pt x="50" y="272"/>
                      </a:lnTo>
                      <a:lnTo>
                        <a:pt x="75" y="304"/>
                      </a:lnTo>
                      <a:lnTo>
                        <a:pt x="109" y="368"/>
                      </a:lnTo>
                      <a:lnTo>
                        <a:pt x="118" y="408"/>
                      </a:lnTo>
                      <a:lnTo>
                        <a:pt x="84" y="416"/>
                      </a:lnTo>
                      <a:lnTo>
                        <a:pt x="33" y="512"/>
                      </a:lnTo>
                      <a:lnTo>
                        <a:pt x="50" y="584"/>
                      </a:lnTo>
                      <a:lnTo>
                        <a:pt x="16" y="592"/>
                      </a:lnTo>
                      <a:lnTo>
                        <a:pt x="8" y="632"/>
                      </a:lnTo>
                      <a:lnTo>
                        <a:pt x="0" y="680"/>
                      </a:lnTo>
                      <a:lnTo>
                        <a:pt x="16" y="672"/>
                      </a:lnTo>
                      <a:lnTo>
                        <a:pt x="50" y="696"/>
                      </a:lnTo>
                      <a:lnTo>
                        <a:pt x="75" y="720"/>
                      </a:lnTo>
                      <a:lnTo>
                        <a:pt x="109" y="696"/>
                      </a:lnTo>
                      <a:lnTo>
                        <a:pt x="143" y="704"/>
                      </a:lnTo>
                      <a:lnTo>
                        <a:pt x="177" y="704"/>
                      </a:lnTo>
                      <a:lnTo>
                        <a:pt x="227" y="696"/>
                      </a:lnTo>
                      <a:lnTo>
                        <a:pt x="261" y="712"/>
                      </a:lnTo>
                      <a:lnTo>
                        <a:pt x="286" y="688"/>
                      </a:lnTo>
                      <a:lnTo>
                        <a:pt x="362" y="664"/>
                      </a:lnTo>
                      <a:lnTo>
                        <a:pt x="396" y="616"/>
                      </a:lnTo>
                      <a:lnTo>
                        <a:pt x="404" y="616"/>
                      </a:lnTo>
                      <a:lnTo>
                        <a:pt x="412" y="608"/>
                      </a:lnTo>
                      <a:lnTo>
                        <a:pt x="463" y="600"/>
                      </a:lnTo>
                      <a:lnTo>
                        <a:pt x="488" y="576"/>
                      </a:lnTo>
                      <a:lnTo>
                        <a:pt x="556" y="600"/>
                      </a:lnTo>
                      <a:lnTo>
                        <a:pt x="615" y="600"/>
                      </a:lnTo>
                      <a:lnTo>
                        <a:pt x="640" y="648"/>
                      </a:lnTo>
                      <a:lnTo>
                        <a:pt x="691" y="664"/>
                      </a:lnTo>
                      <a:lnTo>
                        <a:pt x="707" y="696"/>
                      </a:lnTo>
                      <a:lnTo>
                        <a:pt x="741" y="728"/>
                      </a:lnTo>
                      <a:lnTo>
                        <a:pt x="758" y="760"/>
                      </a:lnTo>
                      <a:lnTo>
                        <a:pt x="682" y="776"/>
                      </a:lnTo>
                      <a:lnTo>
                        <a:pt x="657" y="800"/>
                      </a:lnTo>
                      <a:lnTo>
                        <a:pt x="674" y="824"/>
                      </a:lnTo>
                      <a:lnTo>
                        <a:pt x="657" y="888"/>
                      </a:lnTo>
                      <a:lnTo>
                        <a:pt x="640" y="912"/>
                      </a:lnTo>
                      <a:lnTo>
                        <a:pt x="674" y="928"/>
                      </a:lnTo>
                      <a:lnTo>
                        <a:pt x="724" y="904"/>
                      </a:lnTo>
                      <a:lnTo>
                        <a:pt x="766" y="904"/>
                      </a:lnTo>
                      <a:lnTo>
                        <a:pt x="766" y="872"/>
                      </a:lnTo>
                      <a:lnTo>
                        <a:pt x="808" y="768"/>
                      </a:lnTo>
                      <a:lnTo>
                        <a:pt x="834" y="736"/>
                      </a:lnTo>
                      <a:lnTo>
                        <a:pt x="867" y="704"/>
                      </a:lnTo>
                      <a:lnTo>
                        <a:pt x="918" y="680"/>
                      </a:lnTo>
                      <a:lnTo>
                        <a:pt x="969" y="688"/>
                      </a:lnTo>
                      <a:lnTo>
                        <a:pt x="969" y="104"/>
                      </a:lnTo>
                      <a:lnTo>
                        <a:pt x="935" y="104"/>
                      </a:lnTo>
                      <a:close/>
                    </a:path>
                  </a:pathLst>
                </a:custGeom>
                <a:noFill/>
                <a:ln w="12700">
                  <a:solidFill>
                    <a:srgbClr val="000000"/>
                  </a:solidFill>
                  <a:prstDash val="solid"/>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83" name="Freeform 1216"/>
                <p:cNvSpPr>
                  <a:spLocks/>
                </p:cNvSpPr>
                <p:nvPr/>
              </p:nvSpPr>
              <p:spPr bwMode="auto">
                <a:xfrm>
                  <a:off x="7967663" y="2540000"/>
                  <a:ext cx="842962" cy="444500"/>
                </a:xfrm>
                <a:custGeom>
                  <a:avLst/>
                  <a:gdLst/>
                  <a:ahLst/>
                  <a:cxnLst>
                    <a:cxn ang="0">
                      <a:pos x="472" y="80"/>
                    </a:cxn>
                    <a:cxn ang="0">
                      <a:pos x="464" y="40"/>
                    </a:cxn>
                    <a:cxn ang="0">
                      <a:pos x="413" y="32"/>
                    </a:cxn>
                    <a:cxn ang="0">
                      <a:pos x="371" y="40"/>
                    </a:cxn>
                    <a:cxn ang="0">
                      <a:pos x="304" y="0"/>
                    </a:cxn>
                    <a:cxn ang="0">
                      <a:pos x="262" y="0"/>
                    </a:cxn>
                    <a:cxn ang="0">
                      <a:pos x="211" y="32"/>
                    </a:cxn>
                    <a:cxn ang="0">
                      <a:pos x="211" y="40"/>
                    </a:cxn>
                    <a:cxn ang="0">
                      <a:pos x="219" y="72"/>
                    </a:cxn>
                    <a:cxn ang="0">
                      <a:pos x="219" y="104"/>
                    </a:cxn>
                    <a:cxn ang="0">
                      <a:pos x="211" y="128"/>
                    </a:cxn>
                    <a:cxn ang="0">
                      <a:pos x="194" y="128"/>
                    </a:cxn>
                    <a:cxn ang="0">
                      <a:pos x="160" y="128"/>
                    </a:cxn>
                    <a:cxn ang="0">
                      <a:pos x="110" y="80"/>
                    </a:cxn>
                    <a:cxn ang="0">
                      <a:pos x="76" y="64"/>
                    </a:cxn>
                    <a:cxn ang="0">
                      <a:pos x="43" y="88"/>
                    </a:cxn>
                    <a:cxn ang="0">
                      <a:pos x="17" y="160"/>
                    </a:cxn>
                    <a:cxn ang="0">
                      <a:pos x="0" y="192"/>
                    </a:cxn>
                    <a:cxn ang="0">
                      <a:pos x="0" y="224"/>
                    </a:cxn>
                    <a:cxn ang="0">
                      <a:pos x="9" y="280"/>
                    </a:cxn>
                    <a:cxn ang="0">
                      <a:pos x="34" y="256"/>
                    </a:cxn>
                    <a:cxn ang="0">
                      <a:pos x="93" y="224"/>
                    </a:cxn>
                    <a:cxn ang="0">
                      <a:pos x="152" y="224"/>
                    </a:cxn>
                    <a:cxn ang="0">
                      <a:pos x="194" y="216"/>
                    </a:cxn>
                    <a:cxn ang="0">
                      <a:pos x="236" y="224"/>
                    </a:cxn>
                    <a:cxn ang="0">
                      <a:pos x="287" y="192"/>
                    </a:cxn>
                    <a:cxn ang="0">
                      <a:pos x="295" y="208"/>
                    </a:cxn>
                    <a:cxn ang="0">
                      <a:pos x="346" y="216"/>
                    </a:cxn>
                    <a:cxn ang="0">
                      <a:pos x="380" y="232"/>
                    </a:cxn>
                    <a:cxn ang="0">
                      <a:pos x="405" y="248"/>
                    </a:cxn>
                    <a:cxn ang="0">
                      <a:pos x="430" y="248"/>
                    </a:cxn>
                    <a:cxn ang="0">
                      <a:pos x="455" y="232"/>
                    </a:cxn>
                    <a:cxn ang="0">
                      <a:pos x="498" y="232"/>
                    </a:cxn>
                    <a:cxn ang="0">
                      <a:pos x="531" y="176"/>
                    </a:cxn>
                    <a:cxn ang="0">
                      <a:pos x="506" y="112"/>
                    </a:cxn>
                    <a:cxn ang="0">
                      <a:pos x="472" y="80"/>
                    </a:cxn>
                  </a:cxnLst>
                  <a:rect l="0" t="0" r="r" b="b"/>
                  <a:pathLst>
                    <a:path w="531" h="280">
                      <a:moveTo>
                        <a:pt x="472" y="80"/>
                      </a:moveTo>
                      <a:lnTo>
                        <a:pt x="464" y="40"/>
                      </a:lnTo>
                      <a:lnTo>
                        <a:pt x="413" y="32"/>
                      </a:lnTo>
                      <a:lnTo>
                        <a:pt x="371" y="40"/>
                      </a:lnTo>
                      <a:lnTo>
                        <a:pt x="304" y="0"/>
                      </a:lnTo>
                      <a:lnTo>
                        <a:pt x="262" y="0"/>
                      </a:lnTo>
                      <a:lnTo>
                        <a:pt x="211" y="32"/>
                      </a:lnTo>
                      <a:lnTo>
                        <a:pt x="211" y="40"/>
                      </a:lnTo>
                      <a:lnTo>
                        <a:pt x="219" y="72"/>
                      </a:lnTo>
                      <a:lnTo>
                        <a:pt x="219" y="104"/>
                      </a:lnTo>
                      <a:lnTo>
                        <a:pt x="211" y="128"/>
                      </a:lnTo>
                      <a:lnTo>
                        <a:pt x="194" y="128"/>
                      </a:lnTo>
                      <a:lnTo>
                        <a:pt x="160" y="128"/>
                      </a:lnTo>
                      <a:lnTo>
                        <a:pt x="110" y="80"/>
                      </a:lnTo>
                      <a:lnTo>
                        <a:pt x="76" y="64"/>
                      </a:lnTo>
                      <a:lnTo>
                        <a:pt x="43" y="88"/>
                      </a:lnTo>
                      <a:lnTo>
                        <a:pt x="17" y="160"/>
                      </a:lnTo>
                      <a:lnTo>
                        <a:pt x="0" y="192"/>
                      </a:lnTo>
                      <a:lnTo>
                        <a:pt x="0" y="224"/>
                      </a:lnTo>
                      <a:lnTo>
                        <a:pt x="9" y="280"/>
                      </a:lnTo>
                      <a:lnTo>
                        <a:pt x="34" y="256"/>
                      </a:lnTo>
                      <a:lnTo>
                        <a:pt x="93" y="224"/>
                      </a:lnTo>
                      <a:lnTo>
                        <a:pt x="152" y="224"/>
                      </a:lnTo>
                      <a:lnTo>
                        <a:pt x="194" y="216"/>
                      </a:lnTo>
                      <a:lnTo>
                        <a:pt x="236" y="224"/>
                      </a:lnTo>
                      <a:lnTo>
                        <a:pt x="287" y="192"/>
                      </a:lnTo>
                      <a:lnTo>
                        <a:pt x="295" y="208"/>
                      </a:lnTo>
                      <a:lnTo>
                        <a:pt x="346" y="216"/>
                      </a:lnTo>
                      <a:lnTo>
                        <a:pt x="380" y="232"/>
                      </a:lnTo>
                      <a:lnTo>
                        <a:pt x="405" y="248"/>
                      </a:lnTo>
                      <a:lnTo>
                        <a:pt x="430" y="248"/>
                      </a:lnTo>
                      <a:lnTo>
                        <a:pt x="455" y="232"/>
                      </a:lnTo>
                      <a:lnTo>
                        <a:pt x="498" y="232"/>
                      </a:lnTo>
                      <a:lnTo>
                        <a:pt x="531" y="176"/>
                      </a:lnTo>
                      <a:lnTo>
                        <a:pt x="506" y="112"/>
                      </a:lnTo>
                      <a:lnTo>
                        <a:pt x="472" y="80"/>
                      </a:lnTo>
                      <a:close/>
                    </a:path>
                  </a:pathLst>
                </a:custGeom>
                <a:solidFill>
                  <a:srgbClr val="FF0000"/>
                </a:solidFill>
                <a:ln w="9525">
                  <a:noFill/>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84" name="Freeform 1217"/>
                <p:cNvSpPr>
                  <a:spLocks/>
                </p:cNvSpPr>
                <p:nvPr/>
              </p:nvSpPr>
              <p:spPr bwMode="auto">
                <a:xfrm>
                  <a:off x="8369300" y="2794000"/>
                  <a:ext cx="1150938" cy="952500"/>
                </a:xfrm>
                <a:custGeom>
                  <a:avLst/>
                  <a:gdLst/>
                  <a:ahLst/>
                  <a:cxnLst>
                    <a:cxn ang="0">
                      <a:pos x="657" y="320"/>
                    </a:cxn>
                    <a:cxn ang="0">
                      <a:pos x="641" y="280"/>
                    </a:cxn>
                    <a:cxn ang="0">
                      <a:pos x="708" y="256"/>
                    </a:cxn>
                    <a:cxn ang="0">
                      <a:pos x="700" y="208"/>
                    </a:cxn>
                    <a:cxn ang="0">
                      <a:pos x="624" y="168"/>
                    </a:cxn>
                    <a:cxn ang="0">
                      <a:pos x="548" y="136"/>
                    </a:cxn>
                    <a:cxn ang="0">
                      <a:pos x="514" y="104"/>
                    </a:cxn>
                    <a:cxn ang="0">
                      <a:pos x="506" y="40"/>
                    </a:cxn>
                    <a:cxn ang="0">
                      <a:pos x="438" y="8"/>
                    </a:cxn>
                    <a:cxn ang="0">
                      <a:pos x="379" y="16"/>
                    </a:cxn>
                    <a:cxn ang="0">
                      <a:pos x="329" y="16"/>
                    </a:cxn>
                    <a:cxn ang="0">
                      <a:pos x="278" y="0"/>
                    </a:cxn>
                    <a:cxn ang="0">
                      <a:pos x="202" y="64"/>
                    </a:cxn>
                    <a:cxn ang="0">
                      <a:pos x="186" y="88"/>
                    </a:cxn>
                    <a:cxn ang="0">
                      <a:pos x="211" y="128"/>
                    </a:cxn>
                    <a:cxn ang="0">
                      <a:pos x="177" y="152"/>
                    </a:cxn>
                    <a:cxn ang="0">
                      <a:pos x="143" y="184"/>
                    </a:cxn>
                    <a:cxn ang="0">
                      <a:pos x="143" y="248"/>
                    </a:cxn>
                    <a:cxn ang="0">
                      <a:pos x="135" y="272"/>
                    </a:cxn>
                    <a:cxn ang="0">
                      <a:pos x="76" y="296"/>
                    </a:cxn>
                    <a:cxn ang="0">
                      <a:pos x="68" y="328"/>
                    </a:cxn>
                    <a:cxn ang="0">
                      <a:pos x="0" y="344"/>
                    </a:cxn>
                    <a:cxn ang="0">
                      <a:pos x="59" y="464"/>
                    </a:cxn>
                    <a:cxn ang="0">
                      <a:pos x="17" y="536"/>
                    </a:cxn>
                    <a:cxn ang="0">
                      <a:pos x="59" y="600"/>
                    </a:cxn>
                    <a:cxn ang="0">
                      <a:pos x="93" y="600"/>
                    </a:cxn>
                    <a:cxn ang="0">
                      <a:pos x="152" y="552"/>
                    </a:cxn>
                    <a:cxn ang="0">
                      <a:pos x="303" y="536"/>
                    </a:cxn>
                    <a:cxn ang="0">
                      <a:pos x="396" y="552"/>
                    </a:cxn>
                    <a:cxn ang="0">
                      <a:pos x="455" y="528"/>
                    </a:cxn>
                    <a:cxn ang="0">
                      <a:pos x="514" y="512"/>
                    </a:cxn>
                    <a:cxn ang="0">
                      <a:pos x="582" y="504"/>
                    </a:cxn>
                    <a:cxn ang="0">
                      <a:pos x="624" y="488"/>
                    </a:cxn>
                    <a:cxn ang="0">
                      <a:pos x="700" y="400"/>
                    </a:cxn>
                    <a:cxn ang="0">
                      <a:pos x="657" y="344"/>
                    </a:cxn>
                  </a:cxnLst>
                  <a:rect l="0" t="0" r="r" b="b"/>
                  <a:pathLst>
                    <a:path w="725" h="600">
                      <a:moveTo>
                        <a:pt x="657" y="344"/>
                      </a:moveTo>
                      <a:lnTo>
                        <a:pt x="657" y="320"/>
                      </a:lnTo>
                      <a:lnTo>
                        <a:pt x="632" y="304"/>
                      </a:lnTo>
                      <a:lnTo>
                        <a:pt x="641" y="280"/>
                      </a:lnTo>
                      <a:lnTo>
                        <a:pt x="691" y="272"/>
                      </a:lnTo>
                      <a:lnTo>
                        <a:pt x="708" y="256"/>
                      </a:lnTo>
                      <a:lnTo>
                        <a:pt x="725" y="232"/>
                      </a:lnTo>
                      <a:lnTo>
                        <a:pt x="700" y="208"/>
                      </a:lnTo>
                      <a:lnTo>
                        <a:pt x="632" y="192"/>
                      </a:lnTo>
                      <a:lnTo>
                        <a:pt x="624" y="168"/>
                      </a:lnTo>
                      <a:lnTo>
                        <a:pt x="582" y="160"/>
                      </a:lnTo>
                      <a:lnTo>
                        <a:pt x="548" y="136"/>
                      </a:lnTo>
                      <a:lnTo>
                        <a:pt x="548" y="120"/>
                      </a:lnTo>
                      <a:lnTo>
                        <a:pt x="514" y="104"/>
                      </a:lnTo>
                      <a:lnTo>
                        <a:pt x="514" y="72"/>
                      </a:lnTo>
                      <a:lnTo>
                        <a:pt x="506" y="40"/>
                      </a:lnTo>
                      <a:lnTo>
                        <a:pt x="472" y="16"/>
                      </a:lnTo>
                      <a:lnTo>
                        <a:pt x="438" y="8"/>
                      </a:lnTo>
                      <a:lnTo>
                        <a:pt x="396" y="32"/>
                      </a:lnTo>
                      <a:lnTo>
                        <a:pt x="379" y="16"/>
                      </a:lnTo>
                      <a:lnTo>
                        <a:pt x="346" y="8"/>
                      </a:lnTo>
                      <a:lnTo>
                        <a:pt x="329" y="16"/>
                      </a:lnTo>
                      <a:lnTo>
                        <a:pt x="303" y="0"/>
                      </a:lnTo>
                      <a:lnTo>
                        <a:pt x="278" y="0"/>
                      </a:lnTo>
                      <a:lnTo>
                        <a:pt x="245" y="64"/>
                      </a:lnTo>
                      <a:lnTo>
                        <a:pt x="202" y="64"/>
                      </a:lnTo>
                      <a:lnTo>
                        <a:pt x="177" y="80"/>
                      </a:lnTo>
                      <a:lnTo>
                        <a:pt x="186" y="88"/>
                      </a:lnTo>
                      <a:lnTo>
                        <a:pt x="186" y="120"/>
                      </a:lnTo>
                      <a:lnTo>
                        <a:pt x="211" y="128"/>
                      </a:lnTo>
                      <a:lnTo>
                        <a:pt x="202" y="144"/>
                      </a:lnTo>
                      <a:lnTo>
                        <a:pt x="177" y="152"/>
                      </a:lnTo>
                      <a:lnTo>
                        <a:pt x="169" y="176"/>
                      </a:lnTo>
                      <a:lnTo>
                        <a:pt x="143" y="184"/>
                      </a:lnTo>
                      <a:lnTo>
                        <a:pt x="143" y="216"/>
                      </a:lnTo>
                      <a:lnTo>
                        <a:pt x="143" y="248"/>
                      </a:lnTo>
                      <a:lnTo>
                        <a:pt x="160" y="280"/>
                      </a:lnTo>
                      <a:lnTo>
                        <a:pt x="135" y="272"/>
                      </a:lnTo>
                      <a:lnTo>
                        <a:pt x="110" y="288"/>
                      </a:lnTo>
                      <a:lnTo>
                        <a:pt x="76" y="296"/>
                      </a:lnTo>
                      <a:lnTo>
                        <a:pt x="84" y="320"/>
                      </a:lnTo>
                      <a:lnTo>
                        <a:pt x="68" y="328"/>
                      </a:lnTo>
                      <a:lnTo>
                        <a:pt x="34" y="320"/>
                      </a:lnTo>
                      <a:lnTo>
                        <a:pt x="0" y="344"/>
                      </a:lnTo>
                      <a:lnTo>
                        <a:pt x="17" y="384"/>
                      </a:lnTo>
                      <a:lnTo>
                        <a:pt x="59" y="464"/>
                      </a:lnTo>
                      <a:lnTo>
                        <a:pt x="17" y="512"/>
                      </a:lnTo>
                      <a:lnTo>
                        <a:pt x="17" y="536"/>
                      </a:lnTo>
                      <a:lnTo>
                        <a:pt x="51" y="544"/>
                      </a:lnTo>
                      <a:lnTo>
                        <a:pt x="59" y="600"/>
                      </a:lnTo>
                      <a:lnTo>
                        <a:pt x="59" y="600"/>
                      </a:lnTo>
                      <a:lnTo>
                        <a:pt x="93" y="600"/>
                      </a:lnTo>
                      <a:lnTo>
                        <a:pt x="110" y="576"/>
                      </a:lnTo>
                      <a:lnTo>
                        <a:pt x="152" y="552"/>
                      </a:lnTo>
                      <a:lnTo>
                        <a:pt x="211" y="544"/>
                      </a:lnTo>
                      <a:lnTo>
                        <a:pt x="303" y="536"/>
                      </a:lnTo>
                      <a:lnTo>
                        <a:pt x="362" y="528"/>
                      </a:lnTo>
                      <a:lnTo>
                        <a:pt x="396" y="552"/>
                      </a:lnTo>
                      <a:lnTo>
                        <a:pt x="421" y="528"/>
                      </a:lnTo>
                      <a:lnTo>
                        <a:pt x="455" y="528"/>
                      </a:lnTo>
                      <a:lnTo>
                        <a:pt x="489" y="544"/>
                      </a:lnTo>
                      <a:lnTo>
                        <a:pt x="514" y="512"/>
                      </a:lnTo>
                      <a:lnTo>
                        <a:pt x="539" y="528"/>
                      </a:lnTo>
                      <a:lnTo>
                        <a:pt x="582" y="504"/>
                      </a:lnTo>
                      <a:lnTo>
                        <a:pt x="632" y="520"/>
                      </a:lnTo>
                      <a:lnTo>
                        <a:pt x="624" y="488"/>
                      </a:lnTo>
                      <a:lnTo>
                        <a:pt x="641" y="424"/>
                      </a:lnTo>
                      <a:lnTo>
                        <a:pt x="700" y="400"/>
                      </a:lnTo>
                      <a:lnTo>
                        <a:pt x="674" y="368"/>
                      </a:lnTo>
                      <a:lnTo>
                        <a:pt x="657" y="344"/>
                      </a:lnTo>
                      <a:close/>
                    </a:path>
                  </a:pathLst>
                </a:custGeom>
                <a:noFill/>
                <a:ln w="12700">
                  <a:solidFill>
                    <a:srgbClr val="000000"/>
                  </a:solidFill>
                  <a:prstDash val="solid"/>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85" name="Freeform 1218"/>
                <p:cNvSpPr>
                  <a:spLocks/>
                </p:cNvSpPr>
                <p:nvPr/>
              </p:nvSpPr>
              <p:spPr bwMode="auto">
                <a:xfrm>
                  <a:off x="7967663" y="2527300"/>
                  <a:ext cx="842962" cy="444500"/>
                </a:xfrm>
                <a:custGeom>
                  <a:avLst/>
                  <a:gdLst/>
                  <a:ahLst/>
                  <a:cxnLst>
                    <a:cxn ang="0">
                      <a:pos x="472" y="80"/>
                    </a:cxn>
                    <a:cxn ang="0">
                      <a:pos x="464" y="40"/>
                    </a:cxn>
                    <a:cxn ang="0">
                      <a:pos x="413" y="32"/>
                    </a:cxn>
                    <a:cxn ang="0">
                      <a:pos x="371" y="40"/>
                    </a:cxn>
                    <a:cxn ang="0">
                      <a:pos x="304" y="0"/>
                    </a:cxn>
                    <a:cxn ang="0">
                      <a:pos x="262" y="0"/>
                    </a:cxn>
                    <a:cxn ang="0">
                      <a:pos x="211" y="32"/>
                    </a:cxn>
                    <a:cxn ang="0">
                      <a:pos x="211" y="40"/>
                    </a:cxn>
                    <a:cxn ang="0">
                      <a:pos x="219" y="72"/>
                    </a:cxn>
                    <a:cxn ang="0">
                      <a:pos x="219" y="104"/>
                    </a:cxn>
                    <a:cxn ang="0">
                      <a:pos x="211" y="128"/>
                    </a:cxn>
                    <a:cxn ang="0">
                      <a:pos x="194" y="128"/>
                    </a:cxn>
                    <a:cxn ang="0">
                      <a:pos x="160" y="128"/>
                    </a:cxn>
                    <a:cxn ang="0">
                      <a:pos x="110" y="80"/>
                    </a:cxn>
                    <a:cxn ang="0">
                      <a:pos x="76" y="64"/>
                    </a:cxn>
                    <a:cxn ang="0">
                      <a:pos x="43" y="88"/>
                    </a:cxn>
                    <a:cxn ang="0">
                      <a:pos x="17" y="160"/>
                    </a:cxn>
                    <a:cxn ang="0">
                      <a:pos x="0" y="192"/>
                    </a:cxn>
                    <a:cxn ang="0">
                      <a:pos x="0" y="224"/>
                    </a:cxn>
                    <a:cxn ang="0">
                      <a:pos x="9" y="280"/>
                    </a:cxn>
                    <a:cxn ang="0">
                      <a:pos x="34" y="256"/>
                    </a:cxn>
                    <a:cxn ang="0">
                      <a:pos x="93" y="224"/>
                    </a:cxn>
                    <a:cxn ang="0">
                      <a:pos x="152" y="224"/>
                    </a:cxn>
                    <a:cxn ang="0">
                      <a:pos x="194" y="216"/>
                    </a:cxn>
                    <a:cxn ang="0">
                      <a:pos x="236" y="224"/>
                    </a:cxn>
                    <a:cxn ang="0">
                      <a:pos x="287" y="192"/>
                    </a:cxn>
                    <a:cxn ang="0">
                      <a:pos x="295" y="208"/>
                    </a:cxn>
                    <a:cxn ang="0">
                      <a:pos x="346" y="216"/>
                    </a:cxn>
                    <a:cxn ang="0">
                      <a:pos x="380" y="232"/>
                    </a:cxn>
                    <a:cxn ang="0">
                      <a:pos x="405" y="248"/>
                    </a:cxn>
                    <a:cxn ang="0">
                      <a:pos x="430" y="248"/>
                    </a:cxn>
                    <a:cxn ang="0">
                      <a:pos x="455" y="232"/>
                    </a:cxn>
                    <a:cxn ang="0">
                      <a:pos x="498" y="232"/>
                    </a:cxn>
                    <a:cxn ang="0">
                      <a:pos x="531" y="176"/>
                    </a:cxn>
                    <a:cxn ang="0">
                      <a:pos x="506" y="112"/>
                    </a:cxn>
                    <a:cxn ang="0">
                      <a:pos x="472" y="80"/>
                    </a:cxn>
                  </a:cxnLst>
                  <a:rect l="0" t="0" r="r" b="b"/>
                  <a:pathLst>
                    <a:path w="531" h="280">
                      <a:moveTo>
                        <a:pt x="472" y="80"/>
                      </a:moveTo>
                      <a:lnTo>
                        <a:pt x="464" y="40"/>
                      </a:lnTo>
                      <a:lnTo>
                        <a:pt x="413" y="32"/>
                      </a:lnTo>
                      <a:lnTo>
                        <a:pt x="371" y="40"/>
                      </a:lnTo>
                      <a:lnTo>
                        <a:pt x="304" y="0"/>
                      </a:lnTo>
                      <a:lnTo>
                        <a:pt x="262" y="0"/>
                      </a:lnTo>
                      <a:lnTo>
                        <a:pt x="211" y="32"/>
                      </a:lnTo>
                      <a:lnTo>
                        <a:pt x="211" y="40"/>
                      </a:lnTo>
                      <a:lnTo>
                        <a:pt x="219" y="72"/>
                      </a:lnTo>
                      <a:lnTo>
                        <a:pt x="219" y="104"/>
                      </a:lnTo>
                      <a:lnTo>
                        <a:pt x="211" y="128"/>
                      </a:lnTo>
                      <a:lnTo>
                        <a:pt x="194" y="128"/>
                      </a:lnTo>
                      <a:lnTo>
                        <a:pt x="160" y="128"/>
                      </a:lnTo>
                      <a:lnTo>
                        <a:pt x="110" y="80"/>
                      </a:lnTo>
                      <a:lnTo>
                        <a:pt x="76" y="64"/>
                      </a:lnTo>
                      <a:lnTo>
                        <a:pt x="43" y="88"/>
                      </a:lnTo>
                      <a:lnTo>
                        <a:pt x="17" y="160"/>
                      </a:lnTo>
                      <a:lnTo>
                        <a:pt x="0" y="192"/>
                      </a:lnTo>
                      <a:lnTo>
                        <a:pt x="0" y="224"/>
                      </a:lnTo>
                      <a:lnTo>
                        <a:pt x="9" y="280"/>
                      </a:lnTo>
                      <a:lnTo>
                        <a:pt x="34" y="256"/>
                      </a:lnTo>
                      <a:lnTo>
                        <a:pt x="93" y="224"/>
                      </a:lnTo>
                      <a:lnTo>
                        <a:pt x="152" y="224"/>
                      </a:lnTo>
                      <a:lnTo>
                        <a:pt x="194" y="216"/>
                      </a:lnTo>
                      <a:lnTo>
                        <a:pt x="236" y="224"/>
                      </a:lnTo>
                      <a:lnTo>
                        <a:pt x="287" y="192"/>
                      </a:lnTo>
                      <a:lnTo>
                        <a:pt x="295" y="208"/>
                      </a:lnTo>
                      <a:lnTo>
                        <a:pt x="346" y="216"/>
                      </a:lnTo>
                      <a:lnTo>
                        <a:pt x="380" y="232"/>
                      </a:lnTo>
                      <a:lnTo>
                        <a:pt x="405" y="248"/>
                      </a:lnTo>
                      <a:lnTo>
                        <a:pt x="430" y="248"/>
                      </a:lnTo>
                      <a:lnTo>
                        <a:pt x="455" y="232"/>
                      </a:lnTo>
                      <a:lnTo>
                        <a:pt x="498" y="232"/>
                      </a:lnTo>
                      <a:lnTo>
                        <a:pt x="531" y="176"/>
                      </a:lnTo>
                      <a:lnTo>
                        <a:pt x="506" y="112"/>
                      </a:lnTo>
                      <a:lnTo>
                        <a:pt x="472" y="80"/>
                      </a:lnTo>
                      <a:close/>
                    </a:path>
                  </a:pathLst>
                </a:custGeom>
                <a:noFill/>
                <a:ln w="12700">
                  <a:solidFill>
                    <a:srgbClr val="000000"/>
                  </a:solidFill>
                  <a:prstDash val="solid"/>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86" name="Freeform 1219"/>
                <p:cNvSpPr>
                  <a:spLocks/>
                </p:cNvSpPr>
                <p:nvPr/>
              </p:nvSpPr>
              <p:spPr bwMode="auto">
                <a:xfrm>
                  <a:off x="8142288" y="2209800"/>
                  <a:ext cx="536575" cy="393700"/>
                </a:xfrm>
                <a:custGeom>
                  <a:avLst/>
                  <a:gdLst/>
                  <a:ahLst/>
                  <a:cxnLst>
                    <a:cxn ang="0">
                      <a:pos x="295" y="128"/>
                    </a:cxn>
                    <a:cxn ang="0">
                      <a:pos x="295" y="64"/>
                    </a:cxn>
                    <a:cxn ang="0">
                      <a:pos x="295" y="16"/>
                    </a:cxn>
                    <a:cxn ang="0">
                      <a:pos x="286" y="0"/>
                    </a:cxn>
                    <a:cxn ang="0">
                      <a:pos x="236" y="8"/>
                    </a:cxn>
                    <a:cxn ang="0">
                      <a:pos x="126" y="16"/>
                    </a:cxn>
                    <a:cxn ang="0">
                      <a:pos x="67" y="40"/>
                    </a:cxn>
                    <a:cxn ang="0">
                      <a:pos x="25" y="64"/>
                    </a:cxn>
                    <a:cxn ang="0">
                      <a:pos x="8" y="88"/>
                    </a:cxn>
                    <a:cxn ang="0">
                      <a:pos x="0" y="112"/>
                    </a:cxn>
                    <a:cxn ang="0">
                      <a:pos x="25" y="128"/>
                    </a:cxn>
                    <a:cxn ang="0">
                      <a:pos x="17" y="152"/>
                    </a:cxn>
                    <a:cxn ang="0">
                      <a:pos x="25" y="176"/>
                    </a:cxn>
                    <a:cxn ang="0">
                      <a:pos x="42" y="184"/>
                    </a:cxn>
                    <a:cxn ang="0">
                      <a:pos x="67" y="184"/>
                    </a:cxn>
                    <a:cxn ang="0">
                      <a:pos x="93" y="176"/>
                    </a:cxn>
                    <a:cxn ang="0">
                      <a:pos x="101" y="240"/>
                    </a:cxn>
                    <a:cxn ang="0">
                      <a:pos x="152" y="208"/>
                    </a:cxn>
                    <a:cxn ang="0">
                      <a:pos x="194" y="208"/>
                    </a:cxn>
                    <a:cxn ang="0">
                      <a:pos x="261" y="248"/>
                    </a:cxn>
                    <a:cxn ang="0">
                      <a:pos x="303" y="240"/>
                    </a:cxn>
                    <a:cxn ang="0">
                      <a:pos x="320" y="240"/>
                    </a:cxn>
                    <a:cxn ang="0">
                      <a:pos x="337" y="176"/>
                    </a:cxn>
                    <a:cxn ang="0">
                      <a:pos x="295" y="128"/>
                    </a:cxn>
                  </a:cxnLst>
                  <a:rect l="0" t="0" r="r" b="b"/>
                  <a:pathLst>
                    <a:path w="337" h="248">
                      <a:moveTo>
                        <a:pt x="295" y="128"/>
                      </a:moveTo>
                      <a:lnTo>
                        <a:pt x="295" y="64"/>
                      </a:lnTo>
                      <a:lnTo>
                        <a:pt x="295" y="16"/>
                      </a:lnTo>
                      <a:lnTo>
                        <a:pt x="286" y="0"/>
                      </a:lnTo>
                      <a:lnTo>
                        <a:pt x="236" y="8"/>
                      </a:lnTo>
                      <a:lnTo>
                        <a:pt x="126" y="16"/>
                      </a:lnTo>
                      <a:lnTo>
                        <a:pt x="67" y="40"/>
                      </a:lnTo>
                      <a:lnTo>
                        <a:pt x="25" y="64"/>
                      </a:lnTo>
                      <a:lnTo>
                        <a:pt x="8" y="88"/>
                      </a:lnTo>
                      <a:lnTo>
                        <a:pt x="0" y="112"/>
                      </a:lnTo>
                      <a:lnTo>
                        <a:pt x="25" y="128"/>
                      </a:lnTo>
                      <a:lnTo>
                        <a:pt x="17" y="152"/>
                      </a:lnTo>
                      <a:lnTo>
                        <a:pt x="25" y="176"/>
                      </a:lnTo>
                      <a:lnTo>
                        <a:pt x="42" y="184"/>
                      </a:lnTo>
                      <a:lnTo>
                        <a:pt x="67" y="184"/>
                      </a:lnTo>
                      <a:lnTo>
                        <a:pt x="93" y="176"/>
                      </a:lnTo>
                      <a:lnTo>
                        <a:pt x="101" y="240"/>
                      </a:lnTo>
                      <a:lnTo>
                        <a:pt x="152" y="208"/>
                      </a:lnTo>
                      <a:lnTo>
                        <a:pt x="194" y="208"/>
                      </a:lnTo>
                      <a:lnTo>
                        <a:pt x="261" y="248"/>
                      </a:lnTo>
                      <a:lnTo>
                        <a:pt x="303" y="240"/>
                      </a:lnTo>
                      <a:lnTo>
                        <a:pt x="320" y="240"/>
                      </a:lnTo>
                      <a:lnTo>
                        <a:pt x="337" y="176"/>
                      </a:lnTo>
                      <a:lnTo>
                        <a:pt x="295" y="128"/>
                      </a:lnTo>
                      <a:close/>
                    </a:path>
                  </a:pathLst>
                </a:custGeom>
                <a:solidFill>
                  <a:schemeClr val="bg1"/>
                </a:solidFill>
                <a:ln w="9525">
                  <a:noFill/>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87" name="Freeform 1221"/>
                <p:cNvSpPr>
                  <a:spLocks/>
                </p:cNvSpPr>
                <p:nvPr/>
              </p:nvSpPr>
              <p:spPr bwMode="auto">
                <a:xfrm>
                  <a:off x="8142288" y="2197100"/>
                  <a:ext cx="536575" cy="393700"/>
                </a:xfrm>
                <a:custGeom>
                  <a:avLst/>
                  <a:gdLst/>
                  <a:ahLst/>
                  <a:cxnLst>
                    <a:cxn ang="0">
                      <a:pos x="295" y="128"/>
                    </a:cxn>
                    <a:cxn ang="0">
                      <a:pos x="295" y="64"/>
                    </a:cxn>
                    <a:cxn ang="0">
                      <a:pos x="295" y="16"/>
                    </a:cxn>
                    <a:cxn ang="0">
                      <a:pos x="286" y="0"/>
                    </a:cxn>
                    <a:cxn ang="0">
                      <a:pos x="236" y="8"/>
                    </a:cxn>
                    <a:cxn ang="0">
                      <a:pos x="126" y="16"/>
                    </a:cxn>
                    <a:cxn ang="0">
                      <a:pos x="67" y="40"/>
                    </a:cxn>
                    <a:cxn ang="0">
                      <a:pos x="25" y="64"/>
                    </a:cxn>
                    <a:cxn ang="0">
                      <a:pos x="8" y="88"/>
                    </a:cxn>
                    <a:cxn ang="0">
                      <a:pos x="0" y="112"/>
                    </a:cxn>
                    <a:cxn ang="0">
                      <a:pos x="25" y="128"/>
                    </a:cxn>
                    <a:cxn ang="0">
                      <a:pos x="17" y="152"/>
                    </a:cxn>
                    <a:cxn ang="0">
                      <a:pos x="25" y="176"/>
                    </a:cxn>
                    <a:cxn ang="0">
                      <a:pos x="42" y="184"/>
                    </a:cxn>
                    <a:cxn ang="0">
                      <a:pos x="67" y="184"/>
                    </a:cxn>
                    <a:cxn ang="0">
                      <a:pos x="93" y="176"/>
                    </a:cxn>
                    <a:cxn ang="0">
                      <a:pos x="101" y="240"/>
                    </a:cxn>
                    <a:cxn ang="0">
                      <a:pos x="152" y="208"/>
                    </a:cxn>
                    <a:cxn ang="0">
                      <a:pos x="194" y="208"/>
                    </a:cxn>
                    <a:cxn ang="0">
                      <a:pos x="261" y="248"/>
                    </a:cxn>
                    <a:cxn ang="0">
                      <a:pos x="303" y="240"/>
                    </a:cxn>
                    <a:cxn ang="0">
                      <a:pos x="320" y="240"/>
                    </a:cxn>
                    <a:cxn ang="0">
                      <a:pos x="337" y="176"/>
                    </a:cxn>
                    <a:cxn ang="0">
                      <a:pos x="295" y="128"/>
                    </a:cxn>
                  </a:cxnLst>
                  <a:rect l="0" t="0" r="r" b="b"/>
                  <a:pathLst>
                    <a:path w="337" h="248">
                      <a:moveTo>
                        <a:pt x="295" y="128"/>
                      </a:moveTo>
                      <a:lnTo>
                        <a:pt x="295" y="64"/>
                      </a:lnTo>
                      <a:lnTo>
                        <a:pt x="295" y="16"/>
                      </a:lnTo>
                      <a:lnTo>
                        <a:pt x="286" y="0"/>
                      </a:lnTo>
                      <a:lnTo>
                        <a:pt x="236" y="8"/>
                      </a:lnTo>
                      <a:lnTo>
                        <a:pt x="126" y="16"/>
                      </a:lnTo>
                      <a:lnTo>
                        <a:pt x="67" y="40"/>
                      </a:lnTo>
                      <a:lnTo>
                        <a:pt x="25" y="64"/>
                      </a:lnTo>
                      <a:lnTo>
                        <a:pt x="8" y="88"/>
                      </a:lnTo>
                      <a:lnTo>
                        <a:pt x="0" y="112"/>
                      </a:lnTo>
                      <a:lnTo>
                        <a:pt x="25" y="128"/>
                      </a:lnTo>
                      <a:lnTo>
                        <a:pt x="17" y="152"/>
                      </a:lnTo>
                      <a:lnTo>
                        <a:pt x="25" y="176"/>
                      </a:lnTo>
                      <a:lnTo>
                        <a:pt x="42" y="184"/>
                      </a:lnTo>
                      <a:lnTo>
                        <a:pt x="67" y="184"/>
                      </a:lnTo>
                      <a:lnTo>
                        <a:pt x="93" y="176"/>
                      </a:lnTo>
                      <a:lnTo>
                        <a:pt x="101" y="240"/>
                      </a:lnTo>
                      <a:lnTo>
                        <a:pt x="152" y="208"/>
                      </a:lnTo>
                      <a:lnTo>
                        <a:pt x="194" y="208"/>
                      </a:lnTo>
                      <a:lnTo>
                        <a:pt x="261" y="248"/>
                      </a:lnTo>
                      <a:lnTo>
                        <a:pt x="303" y="240"/>
                      </a:lnTo>
                      <a:lnTo>
                        <a:pt x="320" y="240"/>
                      </a:lnTo>
                      <a:lnTo>
                        <a:pt x="337" y="176"/>
                      </a:lnTo>
                      <a:lnTo>
                        <a:pt x="295" y="128"/>
                      </a:lnTo>
                      <a:close/>
                    </a:path>
                  </a:pathLst>
                </a:custGeom>
                <a:solidFill>
                  <a:srgbClr val="0066FF"/>
                </a:solidFill>
                <a:ln w="12700">
                  <a:solidFill>
                    <a:srgbClr val="000000"/>
                  </a:solidFill>
                  <a:prstDash val="solid"/>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88" name="Freeform 1222"/>
                <p:cNvSpPr>
                  <a:spLocks/>
                </p:cNvSpPr>
                <p:nvPr/>
              </p:nvSpPr>
              <p:spPr bwMode="auto">
                <a:xfrm>
                  <a:off x="8150225" y="0"/>
                  <a:ext cx="1770063" cy="3476625"/>
                </a:xfrm>
                <a:custGeom>
                  <a:avLst/>
                  <a:gdLst/>
                  <a:ahLst/>
                  <a:cxnLst>
                    <a:cxn ang="0">
                      <a:pos x="1011" y="102"/>
                    </a:cxn>
                    <a:cxn ang="0">
                      <a:pos x="961" y="174"/>
                    </a:cxn>
                    <a:cxn ang="0">
                      <a:pos x="902" y="150"/>
                    </a:cxn>
                    <a:cxn ang="0">
                      <a:pos x="877" y="134"/>
                    </a:cxn>
                    <a:cxn ang="0">
                      <a:pos x="902" y="54"/>
                    </a:cxn>
                    <a:cxn ang="0">
                      <a:pos x="801" y="14"/>
                    </a:cxn>
                    <a:cxn ang="0">
                      <a:pos x="742" y="54"/>
                    </a:cxn>
                    <a:cxn ang="0">
                      <a:pos x="818" y="190"/>
                    </a:cxn>
                    <a:cxn ang="0">
                      <a:pos x="902" y="254"/>
                    </a:cxn>
                    <a:cxn ang="0">
                      <a:pos x="801" y="302"/>
                    </a:cxn>
                    <a:cxn ang="0">
                      <a:pos x="776" y="350"/>
                    </a:cxn>
                    <a:cxn ang="0">
                      <a:pos x="717" y="470"/>
                    </a:cxn>
                    <a:cxn ang="0">
                      <a:pos x="750" y="574"/>
                    </a:cxn>
                    <a:cxn ang="0">
                      <a:pos x="582" y="574"/>
                    </a:cxn>
                    <a:cxn ang="0">
                      <a:pos x="658" y="638"/>
                    </a:cxn>
                    <a:cxn ang="0">
                      <a:pos x="700" y="670"/>
                    </a:cxn>
                    <a:cxn ang="0">
                      <a:pos x="649" y="702"/>
                    </a:cxn>
                    <a:cxn ang="0">
                      <a:pos x="523" y="670"/>
                    </a:cxn>
                    <a:cxn ang="0">
                      <a:pos x="438" y="542"/>
                    </a:cxn>
                    <a:cxn ang="0">
                      <a:pos x="380" y="486"/>
                    </a:cxn>
                    <a:cxn ang="0">
                      <a:pos x="287" y="414"/>
                    </a:cxn>
                    <a:cxn ang="0">
                      <a:pos x="565" y="438"/>
                    </a:cxn>
                    <a:cxn ang="0">
                      <a:pos x="683" y="374"/>
                    </a:cxn>
                    <a:cxn ang="0">
                      <a:pos x="708" y="246"/>
                    </a:cxn>
                    <a:cxn ang="0">
                      <a:pos x="447" y="142"/>
                    </a:cxn>
                    <a:cxn ang="0">
                      <a:pos x="152" y="118"/>
                    </a:cxn>
                    <a:cxn ang="0">
                      <a:pos x="169" y="78"/>
                    </a:cxn>
                    <a:cxn ang="0">
                      <a:pos x="76" y="110"/>
                    </a:cxn>
                    <a:cxn ang="0">
                      <a:pos x="9" y="214"/>
                    </a:cxn>
                    <a:cxn ang="0">
                      <a:pos x="68" y="342"/>
                    </a:cxn>
                    <a:cxn ang="0">
                      <a:pos x="144" y="534"/>
                    </a:cxn>
                    <a:cxn ang="0">
                      <a:pos x="177" y="702"/>
                    </a:cxn>
                    <a:cxn ang="0">
                      <a:pos x="270" y="846"/>
                    </a:cxn>
                    <a:cxn ang="0">
                      <a:pos x="380" y="998"/>
                    </a:cxn>
                    <a:cxn ang="0">
                      <a:pos x="262" y="1238"/>
                    </a:cxn>
                    <a:cxn ang="0">
                      <a:pos x="346" y="1270"/>
                    </a:cxn>
                    <a:cxn ang="0">
                      <a:pos x="388" y="1294"/>
                    </a:cxn>
                    <a:cxn ang="0">
                      <a:pos x="337" y="1326"/>
                    </a:cxn>
                    <a:cxn ang="0">
                      <a:pos x="287" y="1382"/>
                    </a:cxn>
                    <a:cxn ang="0">
                      <a:pos x="287" y="1446"/>
                    </a:cxn>
                    <a:cxn ang="0">
                      <a:pos x="312" y="1622"/>
                    </a:cxn>
                    <a:cxn ang="0">
                      <a:pos x="388" y="1702"/>
                    </a:cxn>
                    <a:cxn ang="0">
                      <a:pos x="438" y="1758"/>
                    </a:cxn>
                    <a:cxn ang="0">
                      <a:pos x="514" y="1774"/>
                    </a:cxn>
                    <a:cxn ang="0">
                      <a:pos x="607" y="1774"/>
                    </a:cxn>
                    <a:cxn ang="0">
                      <a:pos x="649" y="1862"/>
                    </a:cxn>
                    <a:cxn ang="0">
                      <a:pos x="717" y="1918"/>
                    </a:cxn>
                    <a:cxn ang="0">
                      <a:pos x="835" y="1966"/>
                    </a:cxn>
                    <a:cxn ang="0">
                      <a:pos x="826" y="2030"/>
                    </a:cxn>
                    <a:cxn ang="0">
                      <a:pos x="792" y="2078"/>
                    </a:cxn>
                    <a:cxn ang="0">
                      <a:pos x="835" y="2158"/>
                    </a:cxn>
                    <a:cxn ang="0">
                      <a:pos x="877" y="2118"/>
                    </a:cxn>
                    <a:cxn ang="0">
                      <a:pos x="1011" y="2102"/>
                    </a:cxn>
                    <a:cxn ang="0">
                      <a:pos x="1054" y="2182"/>
                    </a:cxn>
                    <a:cxn ang="0">
                      <a:pos x="1115" y="0"/>
                    </a:cxn>
                  </a:cxnLst>
                  <a:rect l="0" t="0" r="r" b="b"/>
                  <a:pathLst>
                    <a:path w="1115" h="2190">
                      <a:moveTo>
                        <a:pt x="1011" y="0"/>
                      </a:moveTo>
                      <a:lnTo>
                        <a:pt x="995" y="54"/>
                      </a:lnTo>
                      <a:lnTo>
                        <a:pt x="1011" y="102"/>
                      </a:lnTo>
                      <a:lnTo>
                        <a:pt x="1011" y="126"/>
                      </a:lnTo>
                      <a:lnTo>
                        <a:pt x="1003" y="150"/>
                      </a:lnTo>
                      <a:lnTo>
                        <a:pt x="961" y="174"/>
                      </a:lnTo>
                      <a:lnTo>
                        <a:pt x="936" y="174"/>
                      </a:lnTo>
                      <a:lnTo>
                        <a:pt x="919" y="158"/>
                      </a:lnTo>
                      <a:lnTo>
                        <a:pt x="902" y="150"/>
                      </a:lnTo>
                      <a:lnTo>
                        <a:pt x="893" y="158"/>
                      </a:lnTo>
                      <a:lnTo>
                        <a:pt x="877" y="158"/>
                      </a:lnTo>
                      <a:lnTo>
                        <a:pt x="877" y="134"/>
                      </a:lnTo>
                      <a:lnTo>
                        <a:pt x="877" y="102"/>
                      </a:lnTo>
                      <a:lnTo>
                        <a:pt x="893" y="78"/>
                      </a:lnTo>
                      <a:lnTo>
                        <a:pt x="902" y="54"/>
                      </a:lnTo>
                      <a:lnTo>
                        <a:pt x="893" y="38"/>
                      </a:lnTo>
                      <a:lnTo>
                        <a:pt x="851" y="6"/>
                      </a:lnTo>
                      <a:lnTo>
                        <a:pt x="801" y="14"/>
                      </a:lnTo>
                      <a:lnTo>
                        <a:pt x="750" y="30"/>
                      </a:lnTo>
                      <a:lnTo>
                        <a:pt x="700" y="38"/>
                      </a:lnTo>
                      <a:lnTo>
                        <a:pt x="742" y="54"/>
                      </a:lnTo>
                      <a:lnTo>
                        <a:pt x="784" y="78"/>
                      </a:lnTo>
                      <a:lnTo>
                        <a:pt x="809" y="166"/>
                      </a:lnTo>
                      <a:lnTo>
                        <a:pt x="818" y="190"/>
                      </a:lnTo>
                      <a:lnTo>
                        <a:pt x="843" y="190"/>
                      </a:lnTo>
                      <a:lnTo>
                        <a:pt x="877" y="214"/>
                      </a:lnTo>
                      <a:lnTo>
                        <a:pt x="902" y="254"/>
                      </a:lnTo>
                      <a:lnTo>
                        <a:pt x="910" y="302"/>
                      </a:lnTo>
                      <a:lnTo>
                        <a:pt x="851" y="294"/>
                      </a:lnTo>
                      <a:lnTo>
                        <a:pt x="801" y="302"/>
                      </a:lnTo>
                      <a:lnTo>
                        <a:pt x="784" y="310"/>
                      </a:lnTo>
                      <a:lnTo>
                        <a:pt x="784" y="318"/>
                      </a:lnTo>
                      <a:lnTo>
                        <a:pt x="776" y="350"/>
                      </a:lnTo>
                      <a:lnTo>
                        <a:pt x="750" y="390"/>
                      </a:lnTo>
                      <a:lnTo>
                        <a:pt x="725" y="438"/>
                      </a:lnTo>
                      <a:lnTo>
                        <a:pt x="717" y="470"/>
                      </a:lnTo>
                      <a:lnTo>
                        <a:pt x="733" y="486"/>
                      </a:lnTo>
                      <a:lnTo>
                        <a:pt x="818" y="550"/>
                      </a:lnTo>
                      <a:lnTo>
                        <a:pt x="750" y="574"/>
                      </a:lnTo>
                      <a:lnTo>
                        <a:pt x="666" y="574"/>
                      </a:lnTo>
                      <a:lnTo>
                        <a:pt x="599" y="558"/>
                      </a:lnTo>
                      <a:lnTo>
                        <a:pt x="582" y="574"/>
                      </a:lnTo>
                      <a:lnTo>
                        <a:pt x="573" y="598"/>
                      </a:lnTo>
                      <a:lnTo>
                        <a:pt x="607" y="630"/>
                      </a:lnTo>
                      <a:lnTo>
                        <a:pt x="658" y="638"/>
                      </a:lnTo>
                      <a:lnTo>
                        <a:pt x="683" y="638"/>
                      </a:lnTo>
                      <a:lnTo>
                        <a:pt x="700" y="654"/>
                      </a:lnTo>
                      <a:lnTo>
                        <a:pt x="700" y="670"/>
                      </a:lnTo>
                      <a:lnTo>
                        <a:pt x="683" y="694"/>
                      </a:lnTo>
                      <a:lnTo>
                        <a:pt x="674" y="702"/>
                      </a:lnTo>
                      <a:lnTo>
                        <a:pt x="649" y="702"/>
                      </a:lnTo>
                      <a:lnTo>
                        <a:pt x="599" y="686"/>
                      </a:lnTo>
                      <a:lnTo>
                        <a:pt x="548" y="678"/>
                      </a:lnTo>
                      <a:lnTo>
                        <a:pt x="523" y="670"/>
                      </a:lnTo>
                      <a:lnTo>
                        <a:pt x="506" y="654"/>
                      </a:lnTo>
                      <a:lnTo>
                        <a:pt x="447" y="582"/>
                      </a:lnTo>
                      <a:lnTo>
                        <a:pt x="438" y="542"/>
                      </a:lnTo>
                      <a:lnTo>
                        <a:pt x="438" y="526"/>
                      </a:lnTo>
                      <a:lnTo>
                        <a:pt x="430" y="502"/>
                      </a:lnTo>
                      <a:lnTo>
                        <a:pt x="380" y="486"/>
                      </a:lnTo>
                      <a:lnTo>
                        <a:pt x="337" y="470"/>
                      </a:lnTo>
                      <a:lnTo>
                        <a:pt x="253" y="414"/>
                      </a:lnTo>
                      <a:lnTo>
                        <a:pt x="287" y="414"/>
                      </a:lnTo>
                      <a:lnTo>
                        <a:pt x="321" y="430"/>
                      </a:lnTo>
                      <a:lnTo>
                        <a:pt x="396" y="430"/>
                      </a:lnTo>
                      <a:lnTo>
                        <a:pt x="565" y="438"/>
                      </a:lnTo>
                      <a:lnTo>
                        <a:pt x="624" y="422"/>
                      </a:lnTo>
                      <a:lnTo>
                        <a:pt x="658" y="406"/>
                      </a:lnTo>
                      <a:lnTo>
                        <a:pt x="683" y="374"/>
                      </a:lnTo>
                      <a:lnTo>
                        <a:pt x="708" y="310"/>
                      </a:lnTo>
                      <a:lnTo>
                        <a:pt x="717" y="278"/>
                      </a:lnTo>
                      <a:lnTo>
                        <a:pt x="708" y="246"/>
                      </a:lnTo>
                      <a:lnTo>
                        <a:pt x="666" y="198"/>
                      </a:lnTo>
                      <a:lnTo>
                        <a:pt x="599" y="182"/>
                      </a:lnTo>
                      <a:lnTo>
                        <a:pt x="447" y="142"/>
                      </a:lnTo>
                      <a:lnTo>
                        <a:pt x="371" y="118"/>
                      </a:lnTo>
                      <a:lnTo>
                        <a:pt x="304" y="118"/>
                      </a:lnTo>
                      <a:lnTo>
                        <a:pt x="152" y="118"/>
                      </a:lnTo>
                      <a:lnTo>
                        <a:pt x="177" y="94"/>
                      </a:lnTo>
                      <a:lnTo>
                        <a:pt x="186" y="86"/>
                      </a:lnTo>
                      <a:lnTo>
                        <a:pt x="169" y="78"/>
                      </a:lnTo>
                      <a:lnTo>
                        <a:pt x="127" y="70"/>
                      </a:lnTo>
                      <a:lnTo>
                        <a:pt x="110" y="102"/>
                      </a:lnTo>
                      <a:lnTo>
                        <a:pt x="76" y="110"/>
                      </a:lnTo>
                      <a:lnTo>
                        <a:pt x="76" y="134"/>
                      </a:lnTo>
                      <a:lnTo>
                        <a:pt x="42" y="166"/>
                      </a:lnTo>
                      <a:lnTo>
                        <a:pt x="9" y="214"/>
                      </a:lnTo>
                      <a:lnTo>
                        <a:pt x="0" y="262"/>
                      </a:lnTo>
                      <a:lnTo>
                        <a:pt x="26" y="326"/>
                      </a:lnTo>
                      <a:lnTo>
                        <a:pt x="68" y="342"/>
                      </a:lnTo>
                      <a:lnTo>
                        <a:pt x="110" y="382"/>
                      </a:lnTo>
                      <a:lnTo>
                        <a:pt x="93" y="438"/>
                      </a:lnTo>
                      <a:lnTo>
                        <a:pt x="144" y="534"/>
                      </a:lnTo>
                      <a:lnTo>
                        <a:pt x="211" y="598"/>
                      </a:lnTo>
                      <a:lnTo>
                        <a:pt x="169" y="646"/>
                      </a:lnTo>
                      <a:lnTo>
                        <a:pt x="177" y="702"/>
                      </a:lnTo>
                      <a:lnTo>
                        <a:pt x="245" y="742"/>
                      </a:lnTo>
                      <a:lnTo>
                        <a:pt x="287" y="798"/>
                      </a:lnTo>
                      <a:lnTo>
                        <a:pt x="270" y="846"/>
                      </a:lnTo>
                      <a:lnTo>
                        <a:pt x="337" y="886"/>
                      </a:lnTo>
                      <a:lnTo>
                        <a:pt x="388" y="934"/>
                      </a:lnTo>
                      <a:lnTo>
                        <a:pt x="380" y="998"/>
                      </a:lnTo>
                      <a:lnTo>
                        <a:pt x="337" y="1070"/>
                      </a:lnTo>
                      <a:lnTo>
                        <a:pt x="287" y="1142"/>
                      </a:lnTo>
                      <a:lnTo>
                        <a:pt x="262" y="1238"/>
                      </a:lnTo>
                      <a:lnTo>
                        <a:pt x="278" y="1222"/>
                      </a:lnTo>
                      <a:lnTo>
                        <a:pt x="304" y="1254"/>
                      </a:lnTo>
                      <a:lnTo>
                        <a:pt x="346" y="1270"/>
                      </a:lnTo>
                      <a:lnTo>
                        <a:pt x="396" y="1278"/>
                      </a:lnTo>
                      <a:lnTo>
                        <a:pt x="396" y="1286"/>
                      </a:lnTo>
                      <a:lnTo>
                        <a:pt x="388" y="1294"/>
                      </a:lnTo>
                      <a:lnTo>
                        <a:pt x="363" y="1302"/>
                      </a:lnTo>
                      <a:lnTo>
                        <a:pt x="346" y="1302"/>
                      </a:lnTo>
                      <a:lnTo>
                        <a:pt x="337" y="1326"/>
                      </a:lnTo>
                      <a:lnTo>
                        <a:pt x="287" y="1334"/>
                      </a:lnTo>
                      <a:lnTo>
                        <a:pt x="287" y="1358"/>
                      </a:lnTo>
                      <a:lnTo>
                        <a:pt x="287" y="1382"/>
                      </a:lnTo>
                      <a:lnTo>
                        <a:pt x="278" y="1382"/>
                      </a:lnTo>
                      <a:lnTo>
                        <a:pt x="287" y="1398"/>
                      </a:lnTo>
                      <a:lnTo>
                        <a:pt x="287" y="1446"/>
                      </a:lnTo>
                      <a:lnTo>
                        <a:pt x="287" y="1510"/>
                      </a:lnTo>
                      <a:lnTo>
                        <a:pt x="329" y="1558"/>
                      </a:lnTo>
                      <a:lnTo>
                        <a:pt x="312" y="1622"/>
                      </a:lnTo>
                      <a:lnTo>
                        <a:pt x="346" y="1630"/>
                      </a:lnTo>
                      <a:lnTo>
                        <a:pt x="354" y="1670"/>
                      </a:lnTo>
                      <a:lnTo>
                        <a:pt x="388" y="1702"/>
                      </a:lnTo>
                      <a:lnTo>
                        <a:pt x="413" y="1766"/>
                      </a:lnTo>
                      <a:lnTo>
                        <a:pt x="413" y="1758"/>
                      </a:lnTo>
                      <a:lnTo>
                        <a:pt x="438" y="1758"/>
                      </a:lnTo>
                      <a:lnTo>
                        <a:pt x="464" y="1774"/>
                      </a:lnTo>
                      <a:lnTo>
                        <a:pt x="481" y="1766"/>
                      </a:lnTo>
                      <a:lnTo>
                        <a:pt x="514" y="1774"/>
                      </a:lnTo>
                      <a:lnTo>
                        <a:pt x="531" y="1790"/>
                      </a:lnTo>
                      <a:lnTo>
                        <a:pt x="573" y="1766"/>
                      </a:lnTo>
                      <a:lnTo>
                        <a:pt x="607" y="1774"/>
                      </a:lnTo>
                      <a:lnTo>
                        <a:pt x="641" y="1798"/>
                      </a:lnTo>
                      <a:lnTo>
                        <a:pt x="649" y="1830"/>
                      </a:lnTo>
                      <a:lnTo>
                        <a:pt x="649" y="1862"/>
                      </a:lnTo>
                      <a:lnTo>
                        <a:pt x="683" y="1878"/>
                      </a:lnTo>
                      <a:lnTo>
                        <a:pt x="683" y="1894"/>
                      </a:lnTo>
                      <a:lnTo>
                        <a:pt x="717" y="1918"/>
                      </a:lnTo>
                      <a:lnTo>
                        <a:pt x="759" y="1926"/>
                      </a:lnTo>
                      <a:lnTo>
                        <a:pt x="767" y="1950"/>
                      </a:lnTo>
                      <a:lnTo>
                        <a:pt x="835" y="1966"/>
                      </a:lnTo>
                      <a:lnTo>
                        <a:pt x="860" y="1990"/>
                      </a:lnTo>
                      <a:lnTo>
                        <a:pt x="843" y="2014"/>
                      </a:lnTo>
                      <a:lnTo>
                        <a:pt x="826" y="2030"/>
                      </a:lnTo>
                      <a:lnTo>
                        <a:pt x="776" y="2038"/>
                      </a:lnTo>
                      <a:lnTo>
                        <a:pt x="767" y="2062"/>
                      </a:lnTo>
                      <a:lnTo>
                        <a:pt x="792" y="2078"/>
                      </a:lnTo>
                      <a:lnTo>
                        <a:pt x="792" y="2102"/>
                      </a:lnTo>
                      <a:lnTo>
                        <a:pt x="809" y="2126"/>
                      </a:lnTo>
                      <a:lnTo>
                        <a:pt x="835" y="2158"/>
                      </a:lnTo>
                      <a:lnTo>
                        <a:pt x="835" y="2158"/>
                      </a:lnTo>
                      <a:lnTo>
                        <a:pt x="868" y="2158"/>
                      </a:lnTo>
                      <a:lnTo>
                        <a:pt x="877" y="2118"/>
                      </a:lnTo>
                      <a:lnTo>
                        <a:pt x="910" y="2118"/>
                      </a:lnTo>
                      <a:lnTo>
                        <a:pt x="969" y="2086"/>
                      </a:lnTo>
                      <a:lnTo>
                        <a:pt x="1011" y="2102"/>
                      </a:lnTo>
                      <a:lnTo>
                        <a:pt x="1054" y="2126"/>
                      </a:lnTo>
                      <a:lnTo>
                        <a:pt x="1037" y="2142"/>
                      </a:lnTo>
                      <a:lnTo>
                        <a:pt x="1054" y="2182"/>
                      </a:lnTo>
                      <a:lnTo>
                        <a:pt x="1079" y="2190"/>
                      </a:lnTo>
                      <a:lnTo>
                        <a:pt x="1113" y="2190"/>
                      </a:lnTo>
                      <a:lnTo>
                        <a:pt x="1115" y="0"/>
                      </a:lnTo>
                      <a:lnTo>
                        <a:pt x="1011" y="0"/>
                      </a:lnTo>
                      <a:close/>
                    </a:path>
                  </a:pathLst>
                </a:custGeom>
                <a:noFill/>
                <a:ln w="12700">
                  <a:solidFill>
                    <a:srgbClr val="000000"/>
                  </a:solidFill>
                  <a:prstDash val="solid"/>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89" name="Freeform 1223"/>
                <p:cNvSpPr>
                  <a:spLocks/>
                </p:cNvSpPr>
                <p:nvPr/>
              </p:nvSpPr>
              <p:spPr bwMode="auto">
                <a:xfrm>
                  <a:off x="7499350" y="215900"/>
                  <a:ext cx="1271588" cy="2019300"/>
                </a:xfrm>
                <a:custGeom>
                  <a:avLst/>
                  <a:gdLst/>
                  <a:ahLst/>
                  <a:cxnLst>
                    <a:cxn ang="0">
                      <a:pos x="683" y="720"/>
                    </a:cxn>
                    <a:cxn ang="0">
                      <a:pos x="658" y="616"/>
                    </a:cxn>
                    <a:cxn ang="0">
                      <a:pos x="582" y="520"/>
                    </a:cxn>
                    <a:cxn ang="0">
                      <a:pos x="557" y="408"/>
                    </a:cxn>
                    <a:cxn ang="0">
                      <a:pos x="523" y="256"/>
                    </a:cxn>
                    <a:cxn ang="0">
                      <a:pos x="439" y="200"/>
                    </a:cxn>
                    <a:cxn ang="0">
                      <a:pos x="422" y="88"/>
                    </a:cxn>
                    <a:cxn ang="0">
                      <a:pos x="413" y="32"/>
                    </a:cxn>
                    <a:cxn ang="0">
                      <a:pos x="295" y="0"/>
                    </a:cxn>
                    <a:cxn ang="0">
                      <a:pos x="262" y="112"/>
                    </a:cxn>
                    <a:cxn ang="0">
                      <a:pos x="186" y="168"/>
                    </a:cxn>
                    <a:cxn ang="0">
                      <a:pos x="43" y="136"/>
                    </a:cxn>
                    <a:cxn ang="0">
                      <a:pos x="51" y="216"/>
                    </a:cxn>
                    <a:cxn ang="0">
                      <a:pos x="177" y="296"/>
                    </a:cxn>
                    <a:cxn ang="0">
                      <a:pos x="220" y="368"/>
                    </a:cxn>
                    <a:cxn ang="0">
                      <a:pos x="228" y="464"/>
                    </a:cxn>
                    <a:cxn ang="0">
                      <a:pos x="262" y="552"/>
                    </a:cxn>
                    <a:cxn ang="0">
                      <a:pos x="329" y="576"/>
                    </a:cxn>
                    <a:cxn ang="0">
                      <a:pos x="354" y="600"/>
                    </a:cxn>
                    <a:cxn ang="0">
                      <a:pos x="354" y="632"/>
                    </a:cxn>
                    <a:cxn ang="0">
                      <a:pos x="236" y="832"/>
                    </a:cxn>
                    <a:cxn ang="0">
                      <a:pos x="177" y="896"/>
                    </a:cxn>
                    <a:cxn ang="0">
                      <a:pos x="186" y="976"/>
                    </a:cxn>
                    <a:cxn ang="0">
                      <a:pos x="228" y="1080"/>
                    </a:cxn>
                    <a:cxn ang="0">
                      <a:pos x="236" y="1160"/>
                    </a:cxn>
                    <a:cxn ang="0">
                      <a:pos x="287" y="1208"/>
                    </a:cxn>
                    <a:cxn ang="0">
                      <a:pos x="312" y="1272"/>
                    </a:cxn>
                    <a:cxn ang="0">
                      <a:pos x="380" y="1264"/>
                    </a:cxn>
                    <a:cxn ang="0">
                      <a:pos x="506" y="1192"/>
                    </a:cxn>
                    <a:cxn ang="0">
                      <a:pos x="675" y="1112"/>
                    </a:cxn>
                    <a:cxn ang="0">
                      <a:pos x="750" y="944"/>
                    </a:cxn>
                    <a:cxn ang="0">
                      <a:pos x="801" y="808"/>
                    </a:cxn>
                  </a:cxnLst>
                  <a:rect l="0" t="0" r="r" b="b"/>
                  <a:pathLst>
                    <a:path w="801" h="1272">
                      <a:moveTo>
                        <a:pt x="750" y="760"/>
                      </a:moveTo>
                      <a:lnTo>
                        <a:pt x="683" y="720"/>
                      </a:lnTo>
                      <a:lnTo>
                        <a:pt x="700" y="672"/>
                      </a:lnTo>
                      <a:lnTo>
                        <a:pt x="658" y="616"/>
                      </a:lnTo>
                      <a:lnTo>
                        <a:pt x="590" y="576"/>
                      </a:lnTo>
                      <a:lnTo>
                        <a:pt x="582" y="520"/>
                      </a:lnTo>
                      <a:lnTo>
                        <a:pt x="624" y="472"/>
                      </a:lnTo>
                      <a:lnTo>
                        <a:pt x="557" y="408"/>
                      </a:lnTo>
                      <a:lnTo>
                        <a:pt x="506" y="312"/>
                      </a:lnTo>
                      <a:lnTo>
                        <a:pt x="523" y="256"/>
                      </a:lnTo>
                      <a:lnTo>
                        <a:pt x="481" y="216"/>
                      </a:lnTo>
                      <a:lnTo>
                        <a:pt x="439" y="200"/>
                      </a:lnTo>
                      <a:lnTo>
                        <a:pt x="413" y="136"/>
                      </a:lnTo>
                      <a:lnTo>
                        <a:pt x="422" y="88"/>
                      </a:lnTo>
                      <a:lnTo>
                        <a:pt x="430" y="72"/>
                      </a:lnTo>
                      <a:lnTo>
                        <a:pt x="413" y="32"/>
                      </a:lnTo>
                      <a:lnTo>
                        <a:pt x="346" y="0"/>
                      </a:lnTo>
                      <a:lnTo>
                        <a:pt x="295" y="0"/>
                      </a:lnTo>
                      <a:lnTo>
                        <a:pt x="262" y="40"/>
                      </a:lnTo>
                      <a:lnTo>
                        <a:pt x="262" y="112"/>
                      </a:lnTo>
                      <a:lnTo>
                        <a:pt x="245" y="184"/>
                      </a:lnTo>
                      <a:lnTo>
                        <a:pt x="186" y="168"/>
                      </a:lnTo>
                      <a:lnTo>
                        <a:pt x="144" y="184"/>
                      </a:lnTo>
                      <a:lnTo>
                        <a:pt x="43" y="136"/>
                      </a:lnTo>
                      <a:lnTo>
                        <a:pt x="0" y="160"/>
                      </a:lnTo>
                      <a:lnTo>
                        <a:pt x="51" y="216"/>
                      </a:lnTo>
                      <a:lnTo>
                        <a:pt x="144" y="256"/>
                      </a:lnTo>
                      <a:lnTo>
                        <a:pt x="177" y="296"/>
                      </a:lnTo>
                      <a:lnTo>
                        <a:pt x="177" y="336"/>
                      </a:lnTo>
                      <a:lnTo>
                        <a:pt x="220" y="368"/>
                      </a:lnTo>
                      <a:lnTo>
                        <a:pt x="220" y="416"/>
                      </a:lnTo>
                      <a:lnTo>
                        <a:pt x="228" y="464"/>
                      </a:lnTo>
                      <a:lnTo>
                        <a:pt x="245" y="504"/>
                      </a:lnTo>
                      <a:lnTo>
                        <a:pt x="262" y="552"/>
                      </a:lnTo>
                      <a:lnTo>
                        <a:pt x="295" y="560"/>
                      </a:lnTo>
                      <a:lnTo>
                        <a:pt x="329" y="576"/>
                      </a:lnTo>
                      <a:lnTo>
                        <a:pt x="354" y="584"/>
                      </a:lnTo>
                      <a:lnTo>
                        <a:pt x="354" y="600"/>
                      </a:lnTo>
                      <a:lnTo>
                        <a:pt x="363" y="616"/>
                      </a:lnTo>
                      <a:lnTo>
                        <a:pt x="354" y="632"/>
                      </a:lnTo>
                      <a:lnTo>
                        <a:pt x="321" y="696"/>
                      </a:lnTo>
                      <a:lnTo>
                        <a:pt x="236" y="832"/>
                      </a:lnTo>
                      <a:lnTo>
                        <a:pt x="203" y="864"/>
                      </a:lnTo>
                      <a:lnTo>
                        <a:pt x="177" y="896"/>
                      </a:lnTo>
                      <a:lnTo>
                        <a:pt x="177" y="936"/>
                      </a:lnTo>
                      <a:lnTo>
                        <a:pt x="186" y="976"/>
                      </a:lnTo>
                      <a:lnTo>
                        <a:pt x="211" y="1048"/>
                      </a:lnTo>
                      <a:lnTo>
                        <a:pt x="228" y="1080"/>
                      </a:lnTo>
                      <a:lnTo>
                        <a:pt x="228" y="1120"/>
                      </a:lnTo>
                      <a:lnTo>
                        <a:pt x="236" y="1160"/>
                      </a:lnTo>
                      <a:lnTo>
                        <a:pt x="253" y="1192"/>
                      </a:lnTo>
                      <a:lnTo>
                        <a:pt x="287" y="1208"/>
                      </a:lnTo>
                      <a:lnTo>
                        <a:pt x="321" y="1224"/>
                      </a:lnTo>
                      <a:lnTo>
                        <a:pt x="312" y="1272"/>
                      </a:lnTo>
                      <a:lnTo>
                        <a:pt x="363" y="1272"/>
                      </a:lnTo>
                      <a:lnTo>
                        <a:pt x="380" y="1264"/>
                      </a:lnTo>
                      <a:lnTo>
                        <a:pt x="405" y="1248"/>
                      </a:lnTo>
                      <a:lnTo>
                        <a:pt x="506" y="1192"/>
                      </a:lnTo>
                      <a:lnTo>
                        <a:pt x="599" y="1152"/>
                      </a:lnTo>
                      <a:lnTo>
                        <a:pt x="675" y="1112"/>
                      </a:lnTo>
                      <a:lnTo>
                        <a:pt x="700" y="1016"/>
                      </a:lnTo>
                      <a:lnTo>
                        <a:pt x="750" y="944"/>
                      </a:lnTo>
                      <a:lnTo>
                        <a:pt x="793" y="872"/>
                      </a:lnTo>
                      <a:lnTo>
                        <a:pt x="801" y="808"/>
                      </a:lnTo>
                      <a:lnTo>
                        <a:pt x="750" y="760"/>
                      </a:lnTo>
                      <a:close/>
                    </a:path>
                  </a:pathLst>
                </a:custGeom>
                <a:solidFill>
                  <a:srgbClr val="0066FF"/>
                </a:solidFill>
                <a:ln w="9525">
                  <a:noFill/>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90" name="Freeform 1224"/>
                <p:cNvSpPr>
                  <a:spLocks/>
                </p:cNvSpPr>
                <p:nvPr/>
              </p:nvSpPr>
              <p:spPr bwMode="auto">
                <a:xfrm>
                  <a:off x="6818313" y="495300"/>
                  <a:ext cx="1096962" cy="2692400"/>
                </a:xfrm>
                <a:custGeom>
                  <a:avLst/>
                  <a:gdLst/>
                  <a:ahLst/>
                  <a:cxnLst>
                    <a:cxn ang="0">
                      <a:pos x="354" y="72"/>
                    </a:cxn>
                    <a:cxn ang="0">
                      <a:pos x="295" y="128"/>
                    </a:cxn>
                    <a:cxn ang="0">
                      <a:pos x="261" y="216"/>
                    </a:cxn>
                    <a:cxn ang="0">
                      <a:pos x="210" y="312"/>
                    </a:cxn>
                    <a:cxn ang="0">
                      <a:pos x="168" y="400"/>
                    </a:cxn>
                    <a:cxn ang="0">
                      <a:pos x="118" y="576"/>
                    </a:cxn>
                    <a:cxn ang="0">
                      <a:pos x="143" y="656"/>
                    </a:cxn>
                    <a:cxn ang="0">
                      <a:pos x="33" y="736"/>
                    </a:cxn>
                    <a:cxn ang="0">
                      <a:pos x="50" y="936"/>
                    </a:cxn>
                    <a:cxn ang="0">
                      <a:pos x="92" y="1016"/>
                    </a:cxn>
                    <a:cxn ang="0">
                      <a:pos x="67" y="1144"/>
                    </a:cxn>
                    <a:cxn ang="0">
                      <a:pos x="17" y="1272"/>
                    </a:cxn>
                    <a:cxn ang="0">
                      <a:pos x="8" y="1328"/>
                    </a:cxn>
                    <a:cxn ang="0">
                      <a:pos x="42" y="1376"/>
                    </a:cxn>
                    <a:cxn ang="0">
                      <a:pos x="84" y="1504"/>
                    </a:cxn>
                    <a:cxn ang="0">
                      <a:pos x="118" y="1568"/>
                    </a:cxn>
                    <a:cxn ang="0">
                      <a:pos x="109" y="1616"/>
                    </a:cxn>
                    <a:cxn ang="0">
                      <a:pos x="135" y="1664"/>
                    </a:cxn>
                    <a:cxn ang="0">
                      <a:pos x="202" y="1696"/>
                    </a:cxn>
                    <a:cxn ang="0">
                      <a:pos x="244" y="1648"/>
                    </a:cxn>
                    <a:cxn ang="0">
                      <a:pos x="286" y="1600"/>
                    </a:cxn>
                    <a:cxn ang="0">
                      <a:pos x="387" y="1472"/>
                    </a:cxn>
                    <a:cxn ang="0">
                      <a:pos x="387" y="1408"/>
                    </a:cxn>
                    <a:cxn ang="0">
                      <a:pos x="396" y="1336"/>
                    </a:cxn>
                    <a:cxn ang="0">
                      <a:pos x="421" y="1272"/>
                    </a:cxn>
                    <a:cxn ang="0">
                      <a:pos x="497" y="1224"/>
                    </a:cxn>
                    <a:cxn ang="0">
                      <a:pos x="505" y="1168"/>
                    </a:cxn>
                    <a:cxn ang="0">
                      <a:pos x="480" y="1088"/>
                    </a:cxn>
                    <a:cxn ang="0">
                      <a:pos x="396" y="1040"/>
                    </a:cxn>
                    <a:cxn ang="0">
                      <a:pos x="387" y="984"/>
                    </a:cxn>
                    <a:cxn ang="0">
                      <a:pos x="387" y="832"/>
                    </a:cxn>
                    <a:cxn ang="0">
                      <a:pos x="480" y="704"/>
                    </a:cxn>
                    <a:cxn ang="0">
                      <a:pos x="556" y="624"/>
                    </a:cxn>
                    <a:cxn ang="0">
                      <a:pos x="581" y="560"/>
                    </a:cxn>
                    <a:cxn ang="0">
                      <a:pos x="573" y="496"/>
                    </a:cxn>
                    <a:cxn ang="0">
                      <a:pos x="606" y="424"/>
                    </a:cxn>
                    <a:cxn ang="0">
                      <a:pos x="682" y="376"/>
                    </a:cxn>
                    <a:cxn ang="0">
                      <a:pos x="674" y="328"/>
                    </a:cxn>
                    <a:cxn ang="0">
                      <a:pos x="649" y="240"/>
                    </a:cxn>
                    <a:cxn ang="0">
                      <a:pos x="606" y="160"/>
                    </a:cxn>
                    <a:cxn ang="0">
                      <a:pos x="573" y="80"/>
                    </a:cxn>
                    <a:cxn ang="0">
                      <a:pos x="446" y="0"/>
                    </a:cxn>
                    <a:cxn ang="0">
                      <a:pos x="429" y="88"/>
                    </a:cxn>
                  </a:cxnLst>
                  <a:rect l="0" t="0" r="r" b="b"/>
                  <a:pathLst>
                    <a:path w="691" h="1696">
                      <a:moveTo>
                        <a:pt x="429" y="88"/>
                      </a:moveTo>
                      <a:lnTo>
                        <a:pt x="354" y="72"/>
                      </a:lnTo>
                      <a:lnTo>
                        <a:pt x="337" y="128"/>
                      </a:lnTo>
                      <a:lnTo>
                        <a:pt x="295" y="128"/>
                      </a:lnTo>
                      <a:lnTo>
                        <a:pt x="261" y="168"/>
                      </a:lnTo>
                      <a:lnTo>
                        <a:pt x="261" y="216"/>
                      </a:lnTo>
                      <a:lnTo>
                        <a:pt x="269" y="256"/>
                      </a:lnTo>
                      <a:lnTo>
                        <a:pt x="210" y="312"/>
                      </a:lnTo>
                      <a:lnTo>
                        <a:pt x="210" y="376"/>
                      </a:lnTo>
                      <a:lnTo>
                        <a:pt x="168" y="400"/>
                      </a:lnTo>
                      <a:lnTo>
                        <a:pt x="168" y="496"/>
                      </a:lnTo>
                      <a:lnTo>
                        <a:pt x="118" y="576"/>
                      </a:lnTo>
                      <a:lnTo>
                        <a:pt x="160" y="600"/>
                      </a:lnTo>
                      <a:lnTo>
                        <a:pt x="143" y="656"/>
                      </a:lnTo>
                      <a:lnTo>
                        <a:pt x="67" y="664"/>
                      </a:lnTo>
                      <a:lnTo>
                        <a:pt x="33" y="736"/>
                      </a:lnTo>
                      <a:lnTo>
                        <a:pt x="50" y="856"/>
                      </a:lnTo>
                      <a:lnTo>
                        <a:pt x="50" y="936"/>
                      </a:lnTo>
                      <a:lnTo>
                        <a:pt x="92" y="976"/>
                      </a:lnTo>
                      <a:lnTo>
                        <a:pt x="92" y="1016"/>
                      </a:lnTo>
                      <a:lnTo>
                        <a:pt x="67" y="1056"/>
                      </a:lnTo>
                      <a:lnTo>
                        <a:pt x="67" y="1144"/>
                      </a:lnTo>
                      <a:lnTo>
                        <a:pt x="33" y="1176"/>
                      </a:lnTo>
                      <a:lnTo>
                        <a:pt x="17" y="1272"/>
                      </a:lnTo>
                      <a:lnTo>
                        <a:pt x="0" y="1280"/>
                      </a:lnTo>
                      <a:lnTo>
                        <a:pt x="8" y="1328"/>
                      </a:lnTo>
                      <a:lnTo>
                        <a:pt x="33" y="1352"/>
                      </a:lnTo>
                      <a:lnTo>
                        <a:pt x="42" y="1376"/>
                      </a:lnTo>
                      <a:lnTo>
                        <a:pt x="42" y="1440"/>
                      </a:lnTo>
                      <a:lnTo>
                        <a:pt x="84" y="1504"/>
                      </a:lnTo>
                      <a:lnTo>
                        <a:pt x="109" y="1536"/>
                      </a:lnTo>
                      <a:lnTo>
                        <a:pt x="118" y="1568"/>
                      </a:lnTo>
                      <a:lnTo>
                        <a:pt x="109" y="1592"/>
                      </a:lnTo>
                      <a:lnTo>
                        <a:pt x="109" y="1616"/>
                      </a:lnTo>
                      <a:lnTo>
                        <a:pt x="126" y="1632"/>
                      </a:lnTo>
                      <a:lnTo>
                        <a:pt x="135" y="1664"/>
                      </a:lnTo>
                      <a:lnTo>
                        <a:pt x="135" y="1696"/>
                      </a:lnTo>
                      <a:lnTo>
                        <a:pt x="202" y="1696"/>
                      </a:lnTo>
                      <a:lnTo>
                        <a:pt x="236" y="1680"/>
                      </a:lnTo>
                      <a:lnTo>
                        <a:pt x="244" y="1648"/>
                      </a:lnTo>
                      <a:lnTo>
                        <a:pt x="261" y="1616"/>
                      </a:lnTo>
                      <a:lnTo>
                        <a:pt x="286" y="1600"/>
                      </a:lnTo>
                      <a:lnTo>
                        <a:pt x="354" y="1608"/>
                      </a:lnTo>
                      <a:lnTo>
                        <a:pt x="387" y="1472"/>
                      </a:lnTo>
                      <a:lnTo>
                        <a:pt x="396" y="1440"/>
                      </a:lnTo>
                      <a:lnTo>
                        <a:pt x="387" y="1408"/>
                      </a:lnTo>
                      <a:lnTo>
                        <a:pt x="387" y="1368"/>
                      </a:lnTo>
                      <a:lnTo>
                        <a:pt x="396" y="1336"/>
                      </a:lnTo>
                      <a:lnTo>
                        <a:pt x="404" y="1296"/>
                      </a:lnTo>
                      <a:lnTo>
                        <a:pt x="421" y="1272"/>
                      </a:lnTo>
                      <a:lnTo>
                        <a:pt x="472" y="1240"/>
                      </a:lnTo>
                      <a:lnTo>
                        <a:pt x="497" y="1224"/>
                      </a:lnTo>
                      <a:lnTo>
                        <a:pt x="497" y="1192"/>
                      </a:lnTo>
                      <a:lnTo>
                        <a:pt x="505" y="1168"/>
                      </a:lnTo>
                      <a:lnTo>
                        <a:pt x="522" y="1144"/>
                      </a:lnTo>
                      <a:lnTo>
                        <a:pt x="480" y="1088"/>
                      </a:lnTo>
                      <a:lnTo>
                        <a:pt x="413" y="1048"/>
                      </a:lnTo>
                      <a:lnTo>
                        <a:pt x="396" y="1040"/>
                      </a:lnTo>
                      <a:lnTo>
                        <a:pt x="387" y="1024"/>
                      </a:lnTo>
                      <a:lnTo>
                        <a:pt x="387" y="984"/>
                      </a:lnTo>
                      <a:lnTo>
                        <a:pt x="379" y="904"/>
                      </a:lnTo>
                      <a:lnTo>
                        <a:pt x="387" y="832"/>
                      </a:lnTo>
                      <a:lnTo>
                        <a:pt x="429" y="760"/>
                      </a:lnTo>
                      <a:lnTo>
                        <a:pt x="480" y="704"/>
                      </a:lnTo>
                      <a:lnTo>
                        <a:pt x="539" y="648"/>
                      </a:lnTo>
                      <a:lnTo>
                        <a:pt x="556" y="624"/>
                      </a:lnTo>
                      <a:lnTo>
                        <a:pt x="564" y="584"/>
                      </a:lnTo>
                      <a:lnTo>
                        <a:pt x="581" y="560"/>
                      </a:lnTo>
                      <a:lnTo>
                        <a:pt x="581" y="536"/>
                      </a:lnTo>
                      <a:lnTo>
                        <a:pt x="573" y="496"/>
                      </a:lnTo>
                      <a:lnTo>
                        <a:pt x="581" y="464"/>
                      </a:lnTo>
                      <a:lnTo>
                        <a:pt x="606" y="424"/>
                      </a:lnTo>
                      <a:lnTo>
                        <a:pt x="615" y="384"/>
                      </a:lnTo>
                      <a:lnTo>
                        <a:pt x="682" y="376"/>
                      </a:lnTo>
                      <a:lnTo>
                        <a:pt x="691" y="376"/>
                      </a:lnTo>
                      <a:lnTo>
                        <a:pt x="674" y="328"/>
                      </a:lnTo>
                      <a:lnTo>
                        <a:pt x="657" y="288"/>
                      </a:lnTo>
                      <a:lnTo>
                        <a:pt x="649" y="240"/>
                      </a:lnTo>
                      <a:lnTo>
                        <a:pt x="649" y="192"/>
                      </a:lnTo>
                      <a:lnTo>
                        <a:pt x="606" y="160"/>
                      </a:lnTo>
                      <a:lnTo>
                        <a:pt x="606" y="120"/>
                      </a:lnTo>
                      <a:lnTo>
                        <a:pt x="573" y="80"/>
                      </a:lnTo>
                      <a:lnTo>
                        <a:pt x="480" y="40"/>
                      </a:lnTo>
                      <a:lnTo>
                        <a:pt x="446" y="0"/>
                      </a:lnTo>
                      <a:lnTo>
                        <a:pt x="429" y="8"/>
                      </a:lnTo>
                      <a:lnTo>
                        <a:pt x="429" y="88"/>
                      </a:lnTo>
                      <a:close/>
                    </a:path>
                  </a:pathLst>
                </a:custGeom>
                <a:solidFill>
                  <a:srgbClr val="0066FF"/>
                </a:solidFill>
                <a:ln w="9525">
                  <a:noFill/>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91" name="Freeform 1225"/>
                <p:cNvSpPr>
                  <a:spLocks/>
                </p:cNvSpPr>
                <p:nvPr/>
              </p:nvSpPr>
              <p:spPr bwMode="auto">
                <a:xfrm>
                  <a:off x="7499350" y="203200"/>
                  <a:ext cx="1271588" cy="2019300"/>
                </a:xfrm>
                <a:custGeom>
                  <a:avLst/>
                  <a:gdLst/>
                  <a:ahLst/>
                  <a:cxnLst>
                    <a:cxn ang="0">
                      <a:pos x="683" y="720"/>
                    </a:cxn>
                    <a:cxn ang="0">
                      <a:pos x="658" y="616"/>
                    </a:cxn>
                    <a:cxn ang="0">
                      <a:pos x="582" y="520"/>
                    </a:cxn>
                    <a:cxn ang="0">
                      <a:pos x="557" y="408"/>
                    </a:cxn>
                    <a:cxn ang="0">
                      <a:pos x="523" y="256"/>
                    </a:cxn>
                    <a:cxn ang="0">
                      <a:pos x="439" y="200"/>
                    </a:cxn>
                    <a:cxn ang="0">
                      <a:pos x="422" y="88"/>
                    </a:cxn>
                    <a:cxn ang="0">
                      <a:pos x="413" y="32"/>
                    </a:cxn>
                    <a:cxn ang="0">
                      <a:pos x="295" y="0"/>
                    </a:cxn>
                    <a:cxn ang="0">
                      <a:pos x="262" y="112"/>
                    </a:cxn>
                    <a:cxn ang="0">
                      <a:pos x="186" y="168"/>
                    </a:cxn>
                    <a:cxn ang="0">
                      <a:pos x="43" y="136"/>
                    </a:cxn>
                    <a:cxn ang="0">
                      <a:pos x="51" y="216"/>
                    </a:cxn>
                    <a:cxn ang="0">
                      <a:pos x="177" y="296"/>
                    </a:cxn>
                    <a:cxn ang="0">
                      <a:pos x="220" y="368"/>
                    </a:cxn>
                    <a:cxn ang="0">
                      <a:pos x="228" y="464"/>
                    </a:cxn>
                    <a:cxn ang="0">
                      <a:pos x="262" y="552"/>
                    </a:cxn>
                    <a:cxn ang="0">
                      <a:pos x="329" y="576"/>
                    </a:cxn>
                    <a:cxn ang="0">
                      <a:pos x="354" y="600"/>
                    </a:cxn>
                    <a:cxn ang="0">
                      <a:pos x="354" y="632"/>
                    </a:cxn>
                    <a:cxn ang="0">
                      <a:pos x="236" y="832"/>
                    </a:cxn>
                    <a:cxn ang="0">
                      <a:pos x="177" y="896"/>
                    </a:cxn>
                    <a:cxn ang="0">
                      <a:pos x="186" y="976"/>
                    </a:cxn>
                    <a:cxn ang="0">
                      <a:pos x="228" y="1080"/>
                    </a:cxn>
                    <a:cxn ang="0">
                      <a:pos x="236" y="1160"/>
                    </a:cxn>
                    <a:cxn ang="0">
                      <a:pos x="287" y="1208"/>
                    </a:cxn>
                    <a:cxn ang="0">
                      <a:pos x="312" y="1272"/>
                    </a:cxn>
                    <a:cxn ang="0">
                      <a:pos x="380" y="1264"/>
                    </a:cxn>
                    <a:cxn ang="0">
                      <a:pos x="506" y="1192"/>
                    </a:cxn>
                    <a:cxn ang="0">
                      <a:pos x="675" y="1112"/>
                    </a:cxn>
                    <a:cxn ang="0">
                      <a:pos x="750" y="944"/>
                    </a:cxn>
                    <a:cxn ang="0">
                      <a:pos x="801" y="808"/>
                    </a:cxn>
                  </a:cxnLst>
                  <a:rect l="0" t="0" r="r" b="b"/>
                  <a:pathLst>
                    <a:path w="801" h="1272">
                      <a:moveTo>
                        <a:pt x="750" y="760"/>
                      </a:moveTo>
                      <a:lnTo>
                        <a:pt x="683" y="720"/>
                      </a:lnTo>
                      <a:lnTo>
                        <a:pt x="700" y="672"/>
                      </a:lnTo>
                      <a:lnTo>
                        <a:pt x="658" y="616"/>
                      </a:lnTo>
                      <a:lnTo>
                        <a:pt x="590" y="576"/>
                      </a:lnTo>
                      <a:lnTo>
                        <a:pt x="582" y="520"/>
                      </a:lnTo>
                      <a:lnTo>
                        <a:pt x="624" y="472"/>
                      </a:lnTo>
                      <a:lnTo>
                        <a:pt x="557" y="408"/>
                      </a:lnTo>
                      <a:lnTo>
                        <a:pt x="506" y="312"/>
                      </a:lnTo>
                      <a:lnTo>
                        <a:pt x="523" y="256"/>
                      </a:lnTo>
                      <a:lnTo>
                        <a:pt x="481" y="216"/>
                      </a:lnTo>
                      <a:lnTo>
                        <a:pt x="439" y="200"/>
                      </a:lnTo>
                      <a:lnTo>
                        <a:pt x="413" y="136"/>
                      </a:lnTo>
                      <a:lnTo>
                        <a:pt x="422" y="88"/>
                      </a:lnTo>
                      <a:lnTo>
                        <a:pt x="430" y="72"/>
                      </a:lnTo>
                      <a:lnTo>
                        <a:pt x="413" y="32"/>
                      </a:lnTo>
                      <a:lnTo>
                        <a:pt x="346" y="0"/>
                      </a:lnTo>
                      <a:lnTo>
                        <a:pt x="295" y="0"/>
                      </a:lnTo>
                      <a:lnTo>
                        <a:pt x="262" y="40"/>
                      </a:lnTo>
                      <a:lnTo>
                        <a:pt x="262" y="112"/>
                      </a:lnTo>
                      <a:lnTo>
                        <a:pt x="245" y="184"/>
                      </a:lnTo>
                      <a:lnTo>
                        <a:pt x="186" y="168"/>
                      </a:lnTo>
                      <a:lnTo>
                        <a:pt x="144" y="184"/>
                      </a:lnTo>
                      <a:lnTo>
                        <a:pt x="43" y="136"/>
                      </a:lnTo>
                      <a:lnTo>
                        <a:pt x="0" y="160"/>
                      </a:lnTo>
                      <a:lnTo>
                        <a:pt x="51" y="216"/>
                      </a:lnTo>
                      <a:lnTo>
                        <a:pt x="144" y="256"/>
                      </a:lnTo>
                      <a:lnTo>
                        <a:pt x="177" y="296"/>
                      </a:lnTo>
                      <a:lnTo>
                        <a:pt x="177" y="336"/>
                      </a:lnTo>
                      <a:lnTo>
                        <a:pt x="220" y="368"/>
                      </a:lnTo>
                      <a:lnTo>
                        <a:pt x="220" y="416"/>
                      </a:lnTo>
                      <a:lnTo>
                        <a:pt x="228" y="464"/>
                      </a:lnTo>
                      <a:lnTo>
                        <a:pt x="245" y="504"/>
                      </a:lnTo>
                      <a:lnTo>
                        <a:pt x="262" y="552"/>
                      </a:lnTo>
                      <a:lnTo>
                        <a:pt x="295" y="560"/>
                      </a:lnTo>
                      <a:lnTo>
                        <a:pt x="329" y="576"/>
                      </a:lnTo>
                      <a:lnTo>
                        <a:pt x="354" y="584"/>
                      </a:lnTo>
                      <a:lnTo>
                        <a:pt x="354" y="600"/>
                      </a:lnTo>
                      <a:lnTo>
                        <a:pt x="363" y="616"/>
                      </a:lnTo>
                      <a:lnTo>
                        <a:pt x="354" y="632"/>
                      </a:lnTo>
                      <a:lnTo>
                        <a:pt x="321" y="696"/>
                      </a:lnTo>
                      <a:lnTo>
                        <a:pt x="236" y="832"/>
                      </a:lnTo>
                      <a:lnTo>
                        <a:pt x="203" y="864"/>
                      </a:lnTo>
                      <a:lnTo>
                        <a:pt x="177" y="896"/>
                      </a:lnTo>
                      <a:lnTo>
                        <a:pt x="177" y="936"/>
                      </a:lnTo>
                      <a:lnTo>
                        <a:pt x="186" y="976"/>
                      </a:lnTo>
                      <a:lnTo>
                        <a:pt x="211" y="1048"/>
                      </a:lnTo>
                      <a:lnTo>
                        <a:pt x="228" y="1080"/>
                      </a:lnTo>
                      <a:lnTo>
                        <a:pt x="228" y="1120"/>
                      </a:lnTo>
                      <a:lnTo>
                        <a:pt x="236" y="1160"/>
                      </a:lnTo>
                      <a:lnTo>
                        <a:pt x="253" y="1192"/>
                      </a:lnTo>
                      <a:lnTo>
                        <a:pt x="287" y="1208"/>
                      </a:lnTo>
                      <a:lnTo>
                        <a:pt x="321" y="1224"/>
                      </a:lnTo>
                      <a:lnTo>
                        <a:pt x="312" y="1272"/>
                      </a:lnTo>
                      <a:lnTo>
                        <a:pt x="363" y="1272"/>
                      </a:lnTo>
                      <a:lnTo>
                        <a:pt x="380" y="1264"/>
                      </a:lnTo>
                      <a:lnTo>
                        <a:pt x="405" y="1248"/>
                      </a:lnTo>
                      <a:lnTo>
                        <a:pt x="506" y="1192"/>
                      </a:lnTo>
                      <a:lnTo>
                        <a:pt x="599" y="1152"/>
                      </a:lnTo>
                      <a:lnTo>
                        <a:pt x="675" y="1112"/>
                      </a:lnTo>
                      <a:lnTo>
                        <a:pt x="700" y="1016"/>
                      </a:lnTo>
                      <a:lnTo>
                        <a:pt x="750" y="944"/>
                      </a:lnTo>
                      <a:lnTo>
                        <a:pt x="793" y="872"/>
                      </a:lnTo>
                      <a:lnTo>
                        <a:pt x="801" y="808"/>
                      </a:lnTo>
                      <a:lnTo>
                        <a:pt x="750" y="760"/>
                      </a:lnTo>
                      <a:close/>
                    </a:path>
                  </a:pathLst>
                </a:custGeom>
                <a:noFill/>
                <a:ln w="12700">
                  <a:solidFill>
                    <a:srgbClr val="000000"/>
                  </a:solidFill>
                  <a:prstDash val="solid"/>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92" name="Freeform 1226"/>
                <p:cNvSpPr>
                  <a:spLocks/>
                </p:cNvSpPr>
                <p:nvPr/>
              </p:nvSpPr>
              <p:spPr bwMode="auto">
                <a:xfrm>
                  <a:off x="6818313" y="482600"/>
                  <a:ext cx="1096962" cy="2692400"/>
                </a:xfrm>
                <a:custGeom>
                  <a:avLst/>
                  <a:gdLst/>
                  <a:ahLst/>
                  <a:cxnLst>
                    <a:cxn ang="0">
                      <a:pos x="354" y="72"/>
                    </a:cxn>
                    <a:cxn ang="0">
                      <a:pos x="295" y="128"/>
                    </a:cxn>
                    <a:cxn ang="0">
                      <a:pos x="261" y="216"/>
                    </a:cxn>
                    <a:cxn ang="0">
                      <a:pos x="210" y="312"/>
                    </a:cxn>
                    <a:cxn ang="0">
                      <a:pos x="168" y="400"/>
                    </a:cxn>
                    <a:cxn ang="0">
                      <a:pos x="118" y="576"/>
                    </a:cxn>
                    <a:cxn ang="0">
                      <a:pos x="143" y="656"/>
                    </a:cxn>
                    <a:cxn ang="0">
                      <a:pos x="33" y="736"/>
                    </a:cxn>
                    <a:cxn ang="0">
                      <a:pos x="50" y="936"/>
                    </a:cxn>
                    <a:cxn ang="0">
                      <a:pos x="92" y="1016"/>
                    </a:cxn>
                    <a:cxn ang="0">
                      <a:pos x="67" y="1144"/>
                    </a:cxn>
                    <a:cxn ang="0">
                      <a:pos x="17" y="1272"/>
                    </a:cxn>
                    <a:cxn ang="0">
                      <a:pos x="8" y="1328"/>
                    </a:cxn>
                    <a:cxn ang="0">
                      <a:pos x="42" y="1376"/>
                    </a:cxn>
                    <a:cxn ang="0">
                      <a:pos x="84" y="1504"/>
                    </a:cxn>
                    <a:cxn ang="0">
                      <a:pos x="118" y="1568"/>
                    </a:cxn>
                    <a:cxn ang="0">
                      <a:pos x="109" y="1616"/>
                    </a:cxn>
                    <a:cxn ang="0">
                      <a:pos x="135" y="1664"/>
                    </a:cxn>
                    <a:cxn ang="0">
                      <a:pos x="202" y="1696"/>
                    </a:cxn>
                    <a:cxn ang="0">
                      <a:pos x="244" y="1648"/>
                    </a:cxn>
                    <a:cxn ang="0">
                      <a:pos x="286" y="1600"/>
                    </a:cxn>
                    <a:cxn ang="0">
                      <a:pos x="387" y="1472"/>
                    </a:cxn>
                    <a:cxn ang="0">
                      <a:pos x="387" y="1408"/>
                    </a:cxn>
                    <a:cxn ang="0">
                      <a:pos x="396" y="1336"/>
                    </a:cxn>
                    <a:cxn ang="0">
                      <a:pos x="421" y="1272"/>
                    </a:cxn>
                    <a:cxn ang="0">
                      <a:pos x="497" y="1224"/>
                    </a:cxn>
                    <a:cxn ang="0">
                      <a:pos x="505" y="1168"/>
                    </a:cxn>
                    <a:cxn ang="0">
                      <a:pos x="480" y="1088"/>
                    </a:cxn>
                    <a:cxn ang="0">
                      <a:pos x="396" y="1040"/>
                    </a:cxn>
                    <a:cxn ang="0">
                      <a:pos x="387" y="984"/>
                    </a:cxn>
                    <a:cxn ang="0">
                      <a:pos x="387" y="832"/>
                    </a:cxn>
                    <a:cxn ang="0">
                      <a:pos x="480" y="704"/>
                    </a:cxn>
                    <a:cxn ang="0">
                      <a:pos x="556" y="624"/>
                    </a:cxn>
                    <a:cxn ang="0">
                      <a:pos x="581" y="560"/>
                    </a:cxn>
                    <a:cxn ang="0">
                      <a:pos x="573" y="496"/>
                    </a:cxn>
                    <a:cxn ang="0">
                      <a:pos x="606" y="424"/>
                    </a:cxn>
                    <a:cxn ang="0">
                      <a:pos x="682" y="376"/>
                    </a:cxn>
                    <a:cxn ang="0">
                      <a:pos x="674" y="328"/>
                    </a:cxn>
                    <a:cxn ang="0">
                      <a:pos x="649" y="240"/>
                    </a:cxn>
                    <a:cxn ang="0">
                      <a:pos x="606" y="160"/>
                    </a:cxn>
                    <a:cxn ang="0">
                      <a:pos x="573" y="80"/>
                    </a:cxn>
                    <a:cxn ang="0">
                      <a:pos x="446" y="0"/>
                    </a:cxn>
                    <a:cxn ang="0">
                      <a:pos x="429" y="88"/>
                    </a:cxn>
                  </a:cxnLst>
                  <a:rect l="0" t="0" r="r" b="b"/>
                  <a:pathLst>
                    <a:path w="691" h="1696">
                      <a:moveTo>
                        <a:pt x="429" y="88"/>
                      </a:moveTo>
                      <a:lnTo>
                        <a:pt x="354" y="72"/>
                      </a:lnTo>
                      <a:lnTo>
                        <a:pt x="337" y="128"/>
                      </a:lnTo>
                      <a:lnTo>
                        <a:pt x="295" y="128"/>
                      </a:lnTo>
                      <a:lnTo>
                        <a:pt x="261" y="168"/>
                      </a:lnTo>
                      <a:lnTo>
                        <a:pt x="261" y="216"/>
                      </a:lnTo>
                      <a:lnTo>
                        <a:pt x="269" y="256"/>
                      </a:lnTo>
                      <a:lnTo>
                        <a:pt x="210" y="312"/>
                      </a:lnTo>
                      <a:lnTo>
                        <a:pt x="210" y="376"/>
                      </a:lnTo>
                      <a:lnTo>
                        <a:pt x="168" y="400"/>
                      </a:lnTo>
                      <a:lnTo>
                        <a:pt x="168" y="496"/>
                      </a:lnTo>
                      <a:lnTo>
                        <a:pt x="118" y="576"/>
                      </a:lnTo>
                      <a:lnTo>
                        <a:pt x="160" y="600"/>
                      </a:lnTo>
                      <a:lnTo>
                        <a:pt x="143" y="656"/>
                      </a:lnTo>
                      <a:lnTo>
                        <a:pt x="67" y="664"/>
                      </a:lnTo>
                      <a:lnTo>
                        <a:pt x="33" y="736"/>
                      </a:lnTo>
                      <a:lnTo>
                        <a:pt x="50" y="856"/>
                      </a:lnTo>
                      <a:lnTo>
                        <a:pt x="50" y="936"/>
                      </a:lnTo>
                      <a:lnTo>
                        <a:pt x="92" y="976"/>
                      </a:lnTo>
                      <a:lnTo>
                        <a:pt x="92" y="1016"/>
                      </a:lnTo>
                      <a:lnTo>
                        <a:pt x="67" y="1056"/>
                      </a:lnTo>
                      <a:lnTo>
                        <a:pt x="67" y="1144"/>
                      </a:lnTo>
                      <a:lnTo>
                        <a:pt x="33" y="1176"/>
                      </a:lnTo>
                      <a:lnTo>
                        <a:pt x="17" y="1272"/>
                      </a:lnTo>
                      <a:lnTo>
                        <a:pt x="0" y="1280"/>
                      </a:lnTo>
                      <a:lnTo>
                        <a:pt x="8" y="1328"/>
                      </a:lnTo>
                      <a:lnTo>
                        <a:pt x="33" y="1352"/>
                      </a:lnTo>
                      <a:lnTo>
                        <a:pt x="42" y="1376"/>
                      </a:lnTo>
                      <a:lnTo>
                        <a:pt x="42" y="1440"/>
                      </a:lnTo>
                      <a:lnTo>
                        <a:pt x="84" y="1504"/>
                      </a:lnTo>
                      <a:lnTo>
                        <a:pt x="109" y="1536"/>
                      </a:lnTo>
                      <a:lnTo>
                        <a:pt x="118" y="1568"/>
                      </a:lnTo>
                      <a:lnTo>
                        <a:pt x="109" y="1592"/>
                      </a:lnTo>
                      <a:lnTo>
                        <a:pt x="109" y="1616"/>
                      </a:lnTo>
                      <a:lnTo>
                        <a:pt x="126" y="1632"/>
                      </a:lnTo>
                      <a:lnTo>
                        <a:pt x="135" y="1664"/>
                      </a:lnTo>
                      <a:lnTo>
                        <a:pt x="135" y="1696"/>
                      </a:lnTo>
                      <a:lnTo>
                        <a:pt x="202" y="1696"/>
                      </a:lnTo>
                      <a:lnTo>
                        <a:pt x="236" y="1680"/>
                      </a:lnTo>
                      <a:lnTo>
                        <a:pt x="244" y="1648"/>
                      </a:lnTo>
                      <a:lnTo>
                        <a:pt x="261" y="1616"/>
                      </a:lnTo>
                      <a:lnTo>
                        <a:pt x="286" y="1600"/>
                      </a:lnTo>
                      <a:lnTo>
                        <a:pt x="354" y="1608"/>
                      </a:lnTo>
                      <a:lnTo>
                        <a:pt x="387" y="1472"/>
                      </a:lnTo>
                      <a:lnTo>
                        <a:pt x="396" y="1440"/>
                      </a:lnTo>
                      <a:lnTo>
                        <a:pt x="387" y="1408"/>
                      </a:lnTo>
                      <a:lnTo>
                        <a:pt x="387" y="1368"/>
                      </a:lnTo>
                      <a:lnTo>
                        <a:pt x="396" y="1336"/>
                      </a:lnTo>
                      <a:lnTo>
                        <a:pt x="404" y="1296"/>
                      </a:lnTo>
                      <a:lnTo>
                        <a:pt x="421" y="1272"/>
                      </a:lnTo>
                      <a:lnTo>
                        <a:pt x="472" y="1240"/>
                      </a:lnTo>
                      <a:lnTo>
                        <a:pt x="497" y="1224"/>
                      </a:lnTo>
                      <a:lnTo>
                        <a:pt x="497" y="1192"/>
                      </a:lnTo>
                      <a:lnTo>
                        <a:pt x="505" y="1168"/>
                      </a:lnTo>
                      <a:lnTo>
                        <a:pt x="522" y="1144"/>
                      </a:lnTo>
                      <a:lnTo>
                        <a:pt x="480" y="1088"/>
                      </a:lnTo>
                      <a:lnTo>
                        <a:pt x="413" y="1048"/>
                      </a:lnTo>
                      <a:lnTo>
                        <a:pt x="396" y="1040"/>
                      </a:lnTo>
                      <a:lnTo>
                        <a:pt x="387" y="1024"/>
                      </a:lnTo>
                      <a:lnTo>
                        <a:pt x="387" y="984"/>
                      </a:lnTo>
                      <a:lnTo>
                        <a:pt x="379" y="904"/>
                      </a:lnTo>
                      <a:lnTo>
                        <a:pt x="387" y="832"/>
                      </a:lnTo>
                      <a:lnTo>
                        <a:pt x="429" y="760"/>
                      </a:lnTo>
                      <a:lnTo>
                        <a:pt x="480" y="704"/>
                      </a:lnTo>
                      <a:lnTo>
                        <a:pt x="539" y="648"/>
                      </a:lnTo>
                      <a:lnTo>
                        <a:pt x="556" y="624"/>
                      </a:lnTo>
                      <a:lnTo>
                        <a:pt x="564" y="584"/>
                      </a:lnTo>
                      <a:lnTo>
                        <a:pt x="581" y="560"/>
                      </a:lnTo>
                      <a:lnTo>
                        <a:pt x="581" y="536"/>
                      </a:lnTo>
                      <a:lnTo>
                        <a:pt x="573" y="496"/>
                      </a:lnTo>
                      <a:lnTo>
                        <a:pt x="581" y="464"/>
                      </a:lnTo>
                      <a:lnTo>
                        <a:pt x="606" y="424"/>
                      </a:lnTo>
                      <a:lnTo>
                        <a:pt x="615" y="384"/>
                      </a:lnTo>
                      <a:lnTo>
                        <a:pt x="682" y="376"/>
                      </a:lnTo>
                      <a:lnTo>
                        <a:pt x="691" y="376"/>
                      </a:lnTo>
                      <a:lnTo>
                        <a:pt x="674" y="328"/>
                      </a:lnTo>
                      <a:lnTo>
                        <a:pt x="657" y="288"/>
                      </a:lnTo>
                      <a:lnTo>
                        <a:pt x="649" y="240"/>
                      </a:lnTo>
                      <a:lnTo>
                        <a:pt x="649" y="192"/>
                      </a:lnTo>
                      <a:lnTo>
                        <a:pt x="606" y="160"/>
                      </a:lnTo>
                      <a:lnTo>
                        <a:pt x="606" y="120"/>
                      </a:lnTo>
                      <a:lnTo>
                        <a:pt x="573" y="80"/>
                      </a:lnTo>
                      <a:lnTo>
                        <a:pt x="480" y="40"/>
                      </a:lnTo>
                      <a:lnTo>
                        <a:pt x="446" y="0"/>
                      </a:lnTo>
                      <a:lnTo>
                        <a:pt x="429" y="8"/>
                      </a:lnTo>
                      <a:lnTo>
                        <a:pt x="429" y="88"/>
                      </a:lnTo>
                      <a:close/>
                    </a:path>
                  </a:pathLst>
                </a:custGeom>
                <a:noFill/>
                <a:ln w="12700">
                  <a:solidFill>
                    <a:srgbClr val="000000"/>
                  </a:solidFill>
                  <a:prstDash val="solid"/>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93" name="Freeform 1227"/>
                <p:cNvSpPr>
                  <a:spLocks/>
                </p:cNvSpPr>
                <p:nvPr/>
              </p:nvSpPr>
              <p:spPr bwMode="auto">
                <a:xfrm>
                  <a:off x="6148388" y="0"/>
                  <a:ext cx="2127250" cy="2679700"/>
                </a:xfrm>
                <a:custGeom>
                  <a:avLst/>
                  <a:gdLst/>
                  <a:ahLst/>
                  <a:cxnLst>
                    <a:cxn ang="0">
                      <a:pos x="1323" y="40"/>
                    </a:cxn>
                    <a:cxn ang="0">
                      <a:pos x="1205" y="24"/>
                    </a:cxn>
                    <a:cxn ang="0">
                      <a:pos x="1172" y="0"/>
                    </a:cxn>
                    <a:cxn ang="0">
                      <a:pos x="1130" y="24"/>
                    </a:cxn>
                    <a:cxn ang="0">
                      <a:pos x="1071" y="120"/>
                    </a:cxn>
                    <a:cxn ang="0">
                      <a:pos x="1012" y="40"/>
                    </a:cxn>
                    <a:cxn ang="0">
                      <a:pos x="961" y="136"/>
                    </a:cxn>
                    <a:cxn ang="0">
                      <a:pos x="877" y="184"/>
                    </a:cxn>
                    <a:cxn ang="0">
                      <a:pos x="809" y="176"/>
                    </a:cxn>
                    <a:cxn ang="0">
                      <a:pos x="717" y="248"/>
                    </a:cxn>
                    <a:cxn ang="0">
                      <a:pos x="700" y="328"/>
                    </a:cxn>
                    <a:cxn ang="0">
                      <a:pos x="645" y="418"/>
                    </a:cxn>
                    <a:cxn ang="0">
                      <a:pos x="590" y="504"/>
                    </a:cxn>
                    <a:cxn ang="0">
                      <a:pos x="565" y="560"/>
                    </a:cxn>
                    <a:cxn ang="0">
                      <a:pos x="472" y="744"/>
                    </a:cxn>
                    <a:cxn ang="0">
                      <a:pos x="396" y="848"/>
                    </a:cxn>
                    <a:cxn ang="0">
                      <a:pos x="396" y="896"/>
                    </a:cxn>
                    <a:cxn ang="0">
                      <a:pos x="304" y="1024"/>
                    </a:cxn>
                    <a:cxn ang="0">
                      <a:pos x="236" y="1032"/>
                    </a:cxn>
                    <a:cxn ang="0">
                      <a:pos x="186" y="1088"/>
                    </a:cxn>
                    <a:cxn ang="0">
                      <a:pos x="93" y="1144"/>
                    </a:cxn>
                    <a:cxn ang="0">
                      <a:pos x="26" y="1200"/>
                    </a:cxn>
                    <a:cxn ang="0">
                      <a:pos x="9" y="1264"/>
                    </a:cxn>
                    <a:cxn ang="0">
                      <a:pos x="9" y="1304"/>
                    </a:cxn>
                    <a:cxn ang="0">
                      <a:pos x="0" y="1352"/>
                    </a:cxn>
                    <a:cxn ang="0">
                      <a:pos x="9" y="1424"/>
                    </a:cxn>
                    <a:cxn ang="0">
                      <a:pos x="51" y="1464"/>
                    </a:cxn>
                    <a:cxn ang="0">
                      <a:pos x="17" y="1512"/>
                    </a:cxn>
                    <a:cxn ang="0">
                      <a:pos x="59" y="1552"/>
                    </a:cxn>
                    <a:cxn ang="0">
                      <a:pos x="17" y="1584"/>
                    </a:cxn>
                    <a:cxn ang="0">
                      <a:pos x="51" y="1632"/>
                    </a:cxn>
                    <a:cxn ang="0">
                      <a:pos x="102" y="1688"/>
                    </a:cxn>
                    <a:cxn ang="0">
                      <a:pos x="278" y="1624"/>
                    </a:cxn>
                    <a:cxn ang="0">
                      <a:pos x="346" y="1576"/>
                    </a:cxn>
                    <a:cxn ang="0">
                      <a:pos x="388" y="1512"/>
                    </a:cxn>
                    <a:cxn ang="0">
                      <a:pos x="422" y="1592"/>
                    </a:cxn>
                    <a:cxn ang="0">
                      <a:pos x="489" y="1456"/>
                    </a:cxn>
                    <a:cxn ang="0">
                      <a:pos x="514" y="1288"/>
                    </a:cxn>
                    <a:cxn ang="0">
                      <a:pos x="455" y="1048"/>
                    </a:cxn>
                    <a:cxn ang="0">
                      <a:pos x="582" y="912"/>
                    </a:cxn>
                    <a:cxn ang="0">
                      <a:pos x="590" y="712"/>
                    </a:cxn>
                    <a:cxn ang="0">
                      <a:pos x="691" y="568"/>
                    </a:cxn>
                    <a:cxn ang="0">
                      <a:pos x="717" y="440"/>
                    </a:cxn>
                    <a:cxn ang="0">
                      <a:pos x="851" y="400"/>
                    </a:cxn>
                    <a:cxn ang="0">
                      <a:pos x="851" y="296"/>
                    </a:cxn>
                    <a:cxn ang="0">
                      <a:pos x="1037" y="304"/>
                    </a:cxn>
                    <a:cxn ang="0">
                      <a:pos x="1113" y="176"/>
                    </a:cxn>
                    <a:cxn ang="0">
                      <a:pos x="1264" y="168"/>
                    </a:cxn>
                    <a:cxn ang="0">
                      <a:pos x="1340" y="144"/>
                    </a:cxn>
                  </a:cxnLst>
                  <a:rect l="0" t="0" r="r" b="b"/>
                  <a:pathLst>
                    <a:path w="1340" h="1688">
                      <a:moveTo>
                        <a:pt x="1239" y="104"/>
                      </a:moveTo>
                      <a:lnTo>
                        <a:pt x="1281" y="80"/>
                      </a:lnTo>
                      <a:lnTo>
                        <a:pt x="1323" y="40"/>
                      </a:lnTo>
                      <a:lnTo>
                        <a:pt x="1239" y="16"/>
                      </a:lnTo>
                      <a:lnTo>
                        <a:pt x="1214" y="8"/>
                      </a:lnTo>
                      <a:lnTo>
                        <a:pt x="1205" y="24"/>
                      </a:lnTo>
                      <a:lnTo>
                        <a:pt x="1180" y="56"/>
                      </a:lnTo>
                      <a:lnTo>
                        <a:pt x="1172" y="16"/>
                      </a:lnTo>
                      <a:lnTo>
                        <a:pt x="1172" y="0"/>
                      </a:lnTo>
                      <a:lnTo>
                        <a:pt x="1146" y="0"/>
                      </a:lnTo>
                      <a:lnTo>
                        <a:pt x="1130" y="0"/>
                      </a:lnTo>
                      <a:lnTo>
                        <a:pt x="1130" y="24"/>
                      </a:lnTo>
                      <a:lnTo>
                        <a:pt x="1130" y="64"/>
                      </a:lnTo>
                      <a:lnTo>
                        <a:pt x="1104" y="24"/>
                      </a:lnTo>
                      <a:lnTo>
                        <a:pt x="1071" y="120"/>
                      </a:lnTo>
                      <a:lnTo>
                        <a:pt x="1062" y="48"/>
                      </a:lnTo>
                      <a:lnTo>
                        <a:pt x="1037" y="24"/>
                      </a:lnTo>
                      <a:lnTo>
                        <a:pt x="1012" y="40"/>
                      </a:lnTo>
                      <a:lnTo>
                        <a:pt x="961" y="80"/>
                      </a:lnTo>
                      <a:lnTo>
                        <a:pt x="953" y="112"/>
                      </a:lnTo>
                      <a:lnTo>
                        <a:pt x="961" y="136"/>
                      </a:lnTo>
                      <a:lnTo>
                        <a:pt x="902" y="144"/>
                      </a:lnTo>
                      <a:lnTo>
                        <a:pt x="885" y="160"/>
                      </a:lnTo>
                      <a:lnTo>
                        <a:pt x="877" y="184"/>
                      </a:lnTo>
                      <a:lnTo>
                        <a:pt x="851" y="192"/>
                      </a:lnTo>
                      <a:lnTo>
                        <a:pt x="826" y="192"/>
                      </a:lnTo>
                      <a:lnTo>
                        <a:pt x="809" y="176"/>
                      </a:lnTo>
                      <a:lnTo>
                        <a:pt x="784" y="176"/>
                      </a:lnTo>
                      <a:lnTo>
                        <a:pt x="750" y="208"/>
                      </a:lnTo>
                      <a:lnTo>
                        <a:pt x="717" y="248"/>
                      </a:lnTo>
                      <a:lnTo>
                        <a:pt x="683" y="296"/>
                      </a:lnTo>
                      <a:lnTo>
                        <a:pt x="683" y="320"/>
                      </a:lnTo>
                      <a:lnTo>
                        <a:pt x="700" y="328"/>
                      </a:lnTo>
                      <a:lnTo>
                        <a:pt x="659" y="374"/>
                      </a:lnTo>
                      <a:lnTo>
                        <a:pt x="641" y="368"/>
                      </a:lnTo>
                      <a:lnTo>
                        <a:pt x="645" y="418"/>
                      </a:lnTo>
                      <a:lnTo>
                        <a:pt x="616" y="456"/>
                      </a:lnTo>
                      <a:lnTo>
                        <a:pt x="599" y="480"/>
                      </a:lnTo>
                      <a:lnTo>
                        <a:pt x="590" y="504"/>
                      </a:lnTo>
                      <a:lnTo>
                        <a:pt x="607" y="520"/>
                      </a:lnTo>
                      <a:lnTo>
                        <a:pt x="573" y="536"/>
                      </a:lnTo>
                      <a:lnTo>
                        <a:pt x="565" y="560"/>
                      </a:lnTo>
                      <a:lnTo>
                        <a:pt x="540" y="576"/>
                      </a:lnTo>
                      <a:lnTo>
                        <a:pt x="523" y="624"/>
                      </a:lnTo>
                      <a:lnTo>
                        <a:pt x="472" y="744"/>
                      </a:lnTo>
                      <a:lnTo>
                        <a:pt x="455" y="816"/>
                      </a:lnTo>
                      <a:lnTo>
                        <a:pt x="439" y="840"/>
                      </a:lnTo>
                      <a:lnTo>
                        <a:pt x="396" y="848"/>
                      </a:lnTo>
                      <a:lnTo>
                        <a:pt x="405" y="872"/>
                      </a:lnTo>
                      <a:lnTo>
                        <a:pt x="413" y="888"/>
                      </a:lnTo>
                      <a:lnTo>
                        <a:pt x="396" y="896"/>
                      </a:lnTo>
                      <a:lnTo>
                        <a:pt x="346" y="952"/>
                      </a:lnTo>
                      <a:lnTo>
                        <a:pt x="321" y="1008"/>
                      </a:lnTo>
                      <a:lnTo>
                        <a:pt x="304" y="1024"/>
                      </a:lnTo>
                      <a:lnTo>
                        <a:pt x="295" y="1032"/>
                      </a:lnTo>
                      <a:lnTo>
                        <a:pt x="262" y="1024"/>
                      </a:lnTo>
                      <a:lnTo>
                        <a:pt x="236" y="1032"/>
                      </a:lnTo>
                      <a:lnTo>
                        <a:pt x="228" y="1040"/>
                      </a:lnTo>
                      <a:lnTo>
                        <a:pt x="220" y="1064"/>
                      </a:lnTo>
                      <a:lnTo>
                        <a:pt x="186" y="1088"/>
                      </a:lnTo>
                      <a:lnTo>
                        <a:pt x="152" y="1104"/>
                      </a:lnTo>
                      <a:lnTo>
                        <a:pt x="127" y="1128"/>
                      </a:lnTo>
                      <a:lnTo>
                        <a:pt x="93" y="1144"/>
                      </a:lnTo>
                      <a:lnTo>
                        <a:pt x="68" y="1168"/>
                      </a:lnTo>
                      <a:lnTo>
                        <a:pt x="51" y="1192"/>
                      </a:lnTo>
                      <a:lnTo>
                        <a:pt x="26" y="1200"/>
                      </a:lnTo>
                      <a:lnTo>
                        <a:pt x="17" y="1208"/>
                      </a:lnTo>
                      <a:lnTo>
                        <a:pt x="17" y="1248"/>
                      </a:lnTo>
                      <a:lnTo>
                        <a:pt x="9" y="1264"/>
                      </a:lnTo>
                      <a:lnTo>
                        <a:pt x="17" y="1272"/>
                      </a:lnTo>
                      <a:lnTo>
                        <a:pt x="17" y="1288"/>
                      </a:lnTo>
                      <a:lnTo>
                        <a:pt x="9" y="1304"/>
                      </a:lnTo>
                      <a:lnTo>
                        <a:pt x="17" y="1312"/>
                      </a:lnTo>
                      <a:lnTo>
                        <a:pt x="17" y="1328"/>
                      </a:lnTo>
                      <a:lnTo>
                        <a:pt x="0" y="1352"/>
                      </a:lnTo>
                      <a:lnTo>
                        <a:pt x="17" y="1384"/>
                      </a:lnTo>
                      <a:lnTo>
                        <a:pt x="43" y="1408"/>
                      </a:lnTo>
                      <a:lnTo>
                        <a:pt x="9" y="1424"/>
                      </a:lnTo>
                      <a:lnTo>
                        <a:pt x="34" y="1432"/>
                      </a:lnTo>
                      <a:lnTo>
                        <a:pt x="9" y="1480"/>
                      </a:lnTo>
                      <a:lnTo>
                        <a:pt x="51" y="1464"/>
                      </a:lnTo>
                      <a:lnTo>
                        <a:pt x="51" y="1480"/>
                      </a:lnTo>
                      <a:lnTo>
                        <a:pt x="43" y="1488"/>
                      </a:lnTo>
                      <a:lnTo>
                        <a:pt x="17" y="1512"/>
                      </a:lnTo>
                      <a:lnTo>
                        <a:pt x="17" y="1544"/>
                      </a:lnTo>
                      <a:lnTo>
                        <a:pt x="43" y="1544"/>
                      </a:lnTo>
                      <a:lnTo>
                        <a:pt x="59" y="1552"/>
                      </a:lnTo>
                      <a:lnTo>
                        <a:pt x="59" y="1568"/>
                      </a:lnTo>
                      <a:lnTo>
                        <a:pt x="34" y="1584"/>
                      </a:lnTo>
                      <a:lnTo>
                        <a:pt x="17" y="1584"/>
                      </a:lnTo>
                      <a:lnTo>
                        <a:pt x="9" y="1592"/>
                      </a:lnTo>
                      <a:lnTo>
                        <a:pt x="26" y="1616"/>
                      </a:lnTo>
                      <a:lnTo>
                        <a:pt x="51" y="1632"/>
                      </a:lnTo>
                      <a:lnTo>
                        <a:pt x="76" y="1656"/>
                      </a:lnTo>
                      <a:lnTo>
                        <a:pt x="118" y="1664"/>
                      </a:lnTo>
                      <a:lnTo>
                        <a:pt x="102" y="1688"/>
                      </a:lnTo>
                      <a:lnTo>
                        <a:pt x="177" y="1688"/>
                      </a:lnTo>
                      <a:lnTo>
                        <a:pt x="236" y="1664"/>
                      </a:lnTo>
                      <a:lnTo>
                        <a:pt x="278" y="1624"/>
                      </a:lnTo>
                      <a:lnTo>
                        <a:pt x="312" y="1576"/>
                      </a:lnTo>
                      <a:lnTo>
                        <a:pt x="329" y="1584"/>
                      </a:lnTo>
                      <a:lnTo>
                        <a:pt x="346" y="1576"/>
                      </a:lnTo>
                      <a:lnTo>
                        <a:pt x="363" y="1544"/>
                      </a:lnTo>
                      <a:lnTo>
                        <a:pt x="363" y="1512"/>
                      </a:lnTo>
                      <a:lnTo>
                        <a:pt x="388" y="1512"/>
                      </a:lnTo>
                      <a:lnTo>
                        <a:pt x="396" y="1528"/>
                      </a:lnTo>
                      <a:lnTo>
                        <a:pt x="405" y="1560"/>
                      </a:lnTo>
                      <a:lnTo>
                        <a:pt x="422" y="1592"/>
                      </a:lnTo>
                      <a:lnTo>
                        <a:pt x="439" y="1584"/>
                      </a:lnTo>
                      <a:lnTo>
                        <a:pt x="455" y="1488"/>
                      </a:lnTo>
                      <a:lnTo>
                        <a:pt x="489" y="1456"/>
                      </a:lnTo>
                      <a:lnTo>
                        <a:pt x="489" y="1368"/>
                      </a:lnTo>
                      <a:lnTo>
                        <a:pt x="514" y="1328"/>
                      </a:lnTo>
                      <a:lnTo>
                        <a:pt x="514" y="1288"/>
                      </a:lnTo>
                      <a:lnTo>
                        <a:pt x="472" y="1248"/>
                      </a:lnTo>
                      <a:lnTo>
                        <a:pt x="472" y="1168"/>
                      </a:lnTo>
                      <a:lnTo>
                        <a:pt x="455" y="1048"/>
                      </a:lnTo>
                      <a:lnTo>
                        <a:pt x="489" y="976"/>
                      </a:lnTo>
                      <a:lnTo>
                        <a:pt x="565" y="968"/>
                      </a:lnTo>
                      <a:lnTo>
                        <a:pt x="582" y="912"/>
                      </a:lnTo>
                      <a:lnTo>
                        <a:pt x="540" y="888"/>
                      </a:lnTo>
                      <a:lnTo>
                        <a:pt x="590" y="808"/>
                      </a:lnTo>
                      <a:lnTo>
                        <a:pt x="590" y="712"/>
                      </a:lnTo>
                      <a:lnTo>
                        <a:pt x="632" y="688"/>
                      </a:lnTo>
                      <a:lnTo>
                        <a:pt x="632" y="624"/>
                      </a:lnTo>
                      <a:lnTo>
                        <a:pt x="691" y="568"/>
                      </a:lnTo>
                      <a:lnTo>
                        <a:pt x="683" y="528"/>
                      </a:lnTo>
                      <a:lnTo>
                        <a:pt x="683" y="480"/>
                      </a:lnTo>
                      <a:lnTo>
                        <a:pt x="717" y="440"/>
                      </a:lnTo>
                      <a:lnTo>
                        <a:pt x="759" y="440"/>
                      </a:lnTo>
                      <a:lnTo>
                        <a:pt x="776" y="384"/>
                      </a:lnTo>
                      <a:lnTo>
                        <a:pt x="851" y="400"/>
                      </a:lnTo>
                      <a:lnTo>
                        <a:pt x="851" y="320"/>
                      </a:lnTo>
                      <a:lnTo>
                        <a:pt x="868" y="312"/>
                      </a:lnTo>
                      <a:lnTo>
                        <a:pt x="851" y="296"/>
                      </a:lnTo>
                      <a:lnTo>
                        <a:pt x="894" y="272"/>
                      </a:lnTo>
                      <a:lnTo>
                        <a:pt x="995" y="320"/>
                      </a:lnTo>
                      <a:lnTo>
                        <a:pt x="1037" y="304"/>
                      </a:lnTo>
                      <a:lnTo>
                        <a:pt x="1096" y="320"/>
                      </a:lnTo>
                      <a:lnTo>
                        <a:pt x="1113" y="248"/>
                      </a:lnTo>
                      <a:lnTo>
                        <a:pt x="1113" y="176"/>
                      </a:lnTo>
                      <a:lnTo>
                        <a:pt x="1146" y="136"/>
                      </a:lnTo>
                      <a:lnTo>
                        <a:pt x="1197" y="136"/>
                      </a:lnTo>
                      <a:lnTo>
                        <a:pt x="1264" y="168"/>
                      </a:lnTo>
                      <a:lnTo>
                        <a:pt x="1281" y="208"/>
                      </a:lnTo>
                      <a:lnTo>
                        <a:pt x="1306" y="176"/>
                      </a:lnTo>
                      <a:lnTo>
                        <a:pt x="1340" y="144"/>
                      </a:lnTo>
                      <a:lnTo>
                        <a:pt x="1340" y="120"/>
                      </a:lnTo>
                      <a:lnTo>
                        <a:pt x="1239" y="104"/>
                      </a:lnTo>
                      <a:close/>
                    </a:path>
                  </a:pathLst>
                </a:custGeom>
                <a:solidFill>
                  <a:schemeClr val="bg1"/>
                </a:solidFill>
                <a:ln w="9525">
                  <a:noFill/>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94" name="Freeform 1228"/>
                <p:cNvSpPr>
                  <a:spLocks/>
                </p:cNvSpPr>
                <p:nvPr/>
              </p:nvSpPr>
              <p:spPr bwMode="auto">
                <a:xfrm>
                  <a:off x="6148388" y="-12700"/>
                  <a:ext cx="2127250" cy="2679700"/>
                </a:xfrm>
                <a:custGeom>
                  <a:avLst/>
                  <a:gdLst/>
                  <a:ahLst/>
                  <a:cxnLst>
                    <a:cxn ang="0">
                      <a:pos x="1323" y="40"/>
                    </a:cxn>
                    <a:cxn ang="0">
                      <a:pos x="1205" y="24"/>
                    </a:cxn>
                    <a:cxn ang="0">
                      <a:pos x="1172" y="0"/>
                    </a:cxn>
                    <a:cxn ang="0">
                      <a:pos x="1130" y="24"/>
                    </a:cxn>
                    <a:cxn ang="0">
                      <a:pos x="1071" y="120"/>
                    </a:cxn>
                    <a:cxn ang="0">
                      <a:pos x="1012" y="40"/>
                    </a:cxn>
                    <a:cxn ang="0">
                      <a:pos x="961" y="136"/>
                    </a:cxn>
                    <a:cxn ang="0">
                      <a:pos x="877" y="184"/>
                    </a:cxn>
                    <a:cxn ang="0">
                      <a:pos x="809" y="176"/>
                    </a:cxn>
                    <a:cxn ang="0">
                      <a:pos x="717" y="248"/>
                    </a:cxn>
                    <a:cxn ang="0">
                      <a:pos x="700" y="328"/>
                    </a:cxn>
                    <a:cxn ang="0">
                      <a:pos x="645" y="422"/>
                    </a:cxn>
                    <a:cxn ang="0">
                      <a:pos x="590" y="504"/>
                    </a:cxn>
                    <a:cxn ang="0">
                      <a:pos x="565" y="560"/>
                    </a:cxn>
                    <a:cxn ang="0">
                      <a:pos x="472" y="744"/>
                    </a:cxn>
                    <a:cxn ang="0">
                      <a:pos x="396" y="848"/>
                    </a:cxn>
                    <a:cxn ang="0">
                      <a:pos x="396" y="896"/>
                    </a:cxn>
                    <a:cxn ang="0">
                      <a:pos x="304" y="1024"/>
                    </a:cxn>
                    <a:cxn ang="0">
                      <a:pos x="236" y="1032"/>
                    </a:cxn>
                    <a:cxn ang="0">
                      <a:pos x="186" y="1088"/>
                    </a:cxn>
                    <a:cxn ang="0">
                      <a:pos x="93" y="1144"/>
                    </a:cxn>
                    <a:cxn ang="0">
                      <a:pos x="26" y="1200"/>
                    </a:cxn>
                    <a:cxn ang="0">
                      <a:pos x="9" y="1264"/>
                    </a:cxn>
                    <a:cxn ang="0">
                      <a:pos x="9" y="1304"/>
                    </a:cxn>
                    <a:cxn ang="0">
                      <a:pos x="0" y="1352"/>
                    </a:cxn>
                    <a:cxn ang="0">
                      <a:pos x="9" y="1424"/>
                    </a:cxn>
                    <a:cxn ang="0">
                      <a:pos x="51" y="1464"/>
                    </a:cxn>
                    <a:cxn ang="0">
                      <a:pos x="17" y="1512"/>
                    </a:cxn>
                    <a:cxn ang="0">
                      <a:pos x="59" y="1552"/>
                    </a:cxn>
                    <a:cxn ang="0">
                      <a:pos x="17" y="1584"/>
                    </a:cxn>
                    <a:cxn ang="0">
                      <a:pos x="51" y="1632"/>
                    </a:cxn>
                    <a:cxn ang="0">
                      <a:pos x="102" y="1688"/>
                    </a:cxn>
                    <a:cxn ang="0">
                      <a:pos x="278" y="1624"/>
                    </a:cxn>
                    <a:cxn ang="0">
                      <a:pos x="346" y="1576"/>
                    </a:cxn>
                    <a:cxn ang="0">
                      <a:pos x="388" y="1512"/>
                    </a:cxn>
                    <a:cxn ang="0">
                      <a:pos x="422" y="1592"/>
                    </a:cxn>
                    <a:cxn ang="0">
                      <a:pos x="489" y="1456"/>
                    </a:cxn>
                    <a:cxn ang="0">
                      <a:pos x="514" y="1288"/>
                    </a:cxn>
                    <a:cxn ang="0">
                      <a:pos x="455" y="1048"/>
                    </a:cxn>
                    <a:cxn ang="0">
                      <a:pos x="582" y="912"/>
                    </a:cxn>
                    <a:cxn ang="0">
                      <a:pos x="590" y="712"/>
                    </a:cxn>
                    <a:cxn ang="0">
                      <a:pos x="691" y="568"/>
                    </a:cxn>
                    <a:cxn ang="0">
                      <a:pos x="717" y="440"/>
                    </a:cxn>
                    <a:cxn ang="0">
                      <a:pos x="851" y="400"/>
                    </a:cxn>
                    <a:cxn ang="0">
                      <a:pos x="851" y="296"/>
                    </a:cxn>
                    <a:cxn ang="0">
                      <a:pos x="1037" y="304"/>
                    </a:cxn>
                    <a:cxn ang="0">
                      <a:pos x="1113" y="176"/>
                    </a:cxn>
                    <a:cxn ang="0">
                      <a:pos x="1264" y="168"/>
                    </a:cxn>
                    <a:cxn ang="0">
                      <a:pos x="1340" y="144"/>
                    </a:cxn>
                    <a:cxn ang="0">
                      <a:pos x="1239" y="104"/>
                    </a:cxn>
                  </a:cxnLst>
                  <a:rect l="0" t="0" r="r" b="b"/>
                  <a:pathLst>
                    <a:path w="1340" h="1688">
                      <a:moveTo>
                        <a:pt x="1239" y="104"/>
                      </a:moveTo>
                      <a:lnTo>
                        <a:pt x="1281" y="80"/>
                      </a:lnTo>
                      <a:lnTo>
                        <a:pt x="1323" y="40"/>
                      </a:lnTo>
                      <a:lnTo>
                        <a:pt x="1239" y="16"/>
                      </a:lnTo>
                      <a:lnTo>
                        <a:pt x="1214" y="8"/>
                      </a:lnTo>
                      <a:lnTo>
                        <a:pt x="1205" y="24"/>
                      </a:lnTo>
                      <a:lnTo>
                        <a:pt x="1180" y="56"/>
                      </a:lnTo>
                      <a:lnTo>
                        <a:pt x="1172" y="16"/>
                      </a:lnTo>
                      <a:lnTo>
                        <a:pt x="1172" y="0"/>
                      </a:lnTo>
                      <a:lnTo>
                        <a:pt x="1146" y="0"/>
                      </a:lnTo>
                      <a:lnTo>
                        <a:pt x="1130" y="0"/>
                      </a:lnTo>
                      <a:lnTo>
                        <a:pt x="1130" y="24"/>
                      </a:lnTo>
                      <a:lnTo>
                        <a:pt x="1130" y="64"/>
                      </a:lnTo>
                      <a:lnTo>
                        <a:pt x="1104" y="24"/>
                      </a:lnTo>
                      <a:lnTo>
                        <a:pt x="1071" y="120"/>
                      </a:lnTo>
                      <a:lnTo>
                        <a:pt x="1062" y="48"/>
                      </a:lnTo>
                      <a:lnTo>
                        <a:pt x="1037" y="24"/>
                      </a:lnTo>
                      <a:lnTo>
                        <a:pt x="1012" y="40"/>
                      </a:lnTo>
                      <a:lnTo>
                        <a:pt x="961" y="80"/>
                      </a:lnTo>
                      <a:lnTo>
                        <a:pt x="953" y="112"/>
                      </a:lnTo>
                      <a:lnTo>
                        <a:pt x="961" y="136"/>
                      </a:lnTo>
                      <a:lnTo>
                        <a:pt x="902" y="144"/>
                      </a:lnTo>
                      <a:lnTo>
                        <a:pt x="885" y="160"/>
                      </a:lnTo>
                      <a:lnTo>
                        <a:pt x="877" y="184"/>
                      </a:lnTo>
                      <a:lnTo>
                        <a:pt x="851" y="192"/>
                      </a:lnTo>
                      <a:lnTo>
                        <a:pt x="826" y="192"/>
                      </a:lnTo>
                      <a:lnTo>
                        <a:pt x="809" y="176"/>
                      </a:lnTo>
                      <a:lnTo>
                        <a:pt x="784" y="176"/>
                      </a:lnTo>
                      <a:lnTo>
                        <a:pt x="750" y="208"/>
                      </a:lnTo>
                      <a:lnTo>
                        <a:pt x="717" y="248"/>
                      </a:lnTo>
                      <a:lnTo>
                        <a:pt x="683" y="296"/>
                      </a:lnTo>
                      <a:lnTo>
                        <a:pt x="683" y="320"/>
                      </a:lnTo>
                      <a:lnTo>
                        <a:pt x="700" y="328"/>
                      </a:lnTo>
                      <a:lnTo>
                        <a:pt x="658" y="376"/>
                      </a:lnTo>
                      <a:lnTo>
                        <a:pt x="639" y="374"/>
                      </a:lnTo>
                      <a:lnTo>
                        <a:pt x="645" y="422"/>
                      </a:lnTo>
                      <a:lnTo>
                        <a:pt x="616" y="456"/>
                      </a:lnTo>
                      <a:lnTo>
                        <a:pt x="599" y="480"/>
                      </a:lnTo>
                      <a:lnTo>
                        <a:pt x="590" y="504"/>
                      </a:lnTo>
                      <a:lnTo>
                        <a:pt x="607" y="520"/>
                      </a:lnTo>
                      <a:lnTo>
                        <a:pt x="573" y="536"/>
                      </a:lnTo>
                      <a:lnTo>
                        <a:pt x="565" y="560"/>
                      </a:lnTo>
                      <a:lnTo>
                        <a:pt x="540" y="576"/>
                      </a:lnTo>
                      <a:lnTo>
                        <a:pt x="523" y="624"/>
                      </a:lnTo>
                      <a:lnTo>
                        <a:pt x="472" y="744"/>
                      </a:lnTo>
                      <a:lnTo>
                        <a:pt x="455" y="816"/>
                      </a:lnTo>
                      <a:lnTo>
                        <a:pt x="439" y="840"/>
                      </a:lnTo>
                      <a:lnTo>
                        <a:pt x="396" y="848"/>
                      </a:lnTo>
                      <a:lnTo>
                        <a:pt x="405" y="872"/>
                      </a:lnTo>
                      <a:lnTo>
                        <a:pt x="413" y="888"/>
                      </a:lnTo>
                      <a:lnTo>
                        <a:pt x="396" y="896"/>
                      </a:lnTo>
                      <a:lnTo>
                        <a:pt x="346" y="952"/>
                      </a:lnTo>
                      <a:lnTo>
                        <a:pt x="321" y="1008"/>
                      </a:lnTo>
                      <a:lnTo>
                        <a:pt x="304" y="1024"/>
                      </a:lnTo>
                      <a:lnTo>
                        <a:pt x="295" y="1032"/>
                      </a:lnTo>
                      <a:lnTo>
                        <a:pt x="262" y="1024"/>
                      </a:lnTo>
                      <a:lnTo>
                        <a:pt x="236" y="1032"/>
                      </a:lnTo>
                      <a:lnTo>
                        <a:pt x="228" y="1040"/>
                      </a:lnTo>
                      <a:lnTo>
                        <a:pt x="220" y="1064"/>
                      </a:lnTo>
                      <a:lnTo>
                        <a:pt x="186" y="1088"/>
                      </a:lnTo>
                      <a:lnTo>
                        <a:pt x="152" y="1104"/>
                      </a:lnTo>
                      <a:lnTo>
                        <a:pt x="127" y="1128"/>
                      </a:lnTo>
                      <a:lnTo>
                        <a:pt x="93" y="1144"/>
                      </a:lnTo>
                      <a:lnTo>
                        <a:pt x="68" y="1168"/>
                      </a:lnTo>
                      <a:lnTo>
                        <a:pt x="51" y="1192"/>
                      </a:lnTo>
                      <a:lnTo>
                        <a:pt x="26" y="1200"/>
                      </a:lnTo>
                      <a:lnTo>
                        <a:pt x="17" y="1208"/>
                      </a:lnTo>
                      <a:lnTo>
                        <a:pt x="17" y="1248"/>
                      </a:lnTo>
                      <a:lnTo>
                        <a:pt x="9" y="1264"/>
                      </a:lnTo>
                      <a:lnTo>
                        <a:pt x="17" y="1272"/>
                      </a:lnTo>
                      <a:lnTo>
                        <a:pt x="17" y="1288"/>
                      </a:lnTo>
                      <a:lnTo>
                        <a:pt x="9" y="1304"/>
                      </a:lnTo>
                      <a:lnTo>
                        <a:pt x="17" y="1312"/>
                      </a:lnTo>
                      <a:lnTo>
                        <a:pt x="17" y="1328"/>
                      </a:lnTo>
                      <a:lnTo>
                        <a:pt x="0" y="1352"/>
                      </a:lnTo>
                      <a:lnTo>
                        <a:pt x="17" y="1384"/>
                      </a:lnTo>
                      <a:lnTo>
                        <a:pt x="43" y="1408"/>
                      </a:lnTo>
                      <a:lnTo>
                        <a:pt x="9" y="1424"/>
                      </a:lnTo>
                      <a:lnTo>
                        <a:pt x="34" y="1432"/>
                      </a:lnTo>
                      <a:lnTo>
                        <a:pt x="9" y="1480"/>
                      </a:lnTo>
                      <a:lnTo>
                        <a:pt x="51" y="1464"/>
                      </a:lnTo>
                      <a:lnTo>
                        <a:pt x="51" y="1480"/>
                      </a:lnTo>
                      <a:lnTo>
                        <a:pt x="43" y="1488"/>
                      </a:lnTo>
                      <a:lnTo>
                        <a:pt x="17" y="1512"/>
                      </a:lnTo>
                      <a:lnTo>
                        <a:pt x="17" y="1544"/>
                      </a:lnTo>
                      <a:lnTo>
                        <a:pt x="43" y="1544"/>
                      </a:lnTo>
                      <a:lnTo>
                        <a:pt x="59" y="1552"/>
                      </a:lnTo>
                      <a:lnTo>
                        <a:pt x="59" y="1568"/>
                      </a:lnTo>
                      <a:lnTo>
                        <a:pt x="34" y="1584"/>
                      </a:lnTo>
                      <a:lnTo>
                        <a:pt x="17" y="1584"/>
                      </a:lnTo>
                      <a:lnTo>
                        <a:pt x="9" y="1592"/>
                      </a:lnTo>
                      <a:lnTo>
                        <a:pt x="26" y="1616"/>
                      </a:lnTo>
                      <a:lnTo>
                        <a:pt x="51" y="1632"/>
                      </a:lnTo>
                      <a:lnTo>
                        <a:pt x="76" y="1656"/>
                      </a:lnTo>
                      <a:lnTo>
                        <a:pt x="118" y="1664"/>
                      </a:lnTo>
                      <a:lnTo>
                        <a:pt x="102" y="1688"/>
                      </a:lnTo>
                      <a:lnTo>
                        <a:pt x="177" y="1688"/>
                      </a:lnTo>
                      <a:lnTo>
                        <a:pt x="236" y="1664"/>
                      </a:lnTo>
                      <a:lnTo>
                        <a:pt x="278" y="1624"/>
                      </a:lnTo>
                      <a:lnTo>
                        <a:pt x="312" y="1576"/>
                      </a:lnTo>
                      <a:lnTo>
                        <a:pt x="329" y="1584"/>
                      </a:lnTo>
                      <a:lnTo>
                        <a:pt x="346" y="1576"/>
                      </a:lnTo>
                      <a:lnTo>
                        <a:pt x="363" y="1544"/>
                      </a:lnTo>
                      <a:lnTo>
                        <a:pt x="363" y="1512"/>
                      </a:lnTo>
                      <a:lnTo>
                        <a:pt x="388" y="1512"/>
                      </a:lnTo>
                      <a:lnTo>
                        <a:pt x="396" y="1528"/>
                      </a:lnTo>
                      <a:lnTo>
                        <a:pt x="405" y="1560"/>
                      </a:lnTo>
                      <a:lnTo>
                        <a:pt x="422" y="1592"/>
                      </a:lnTo>
                      <a:lnTo>
                        <a:pt x="439" y="1584"/>
                      </a:lnTo>
                      <a:lnTo>
                        <a:pt x="455" y="1488"/>
                      </a:lnTo>
                      <a:lnTo>
                        <a:pt x="489" y="1456"/>
                      </a:lnTo>
                      <a:lnTo>
                        <a:pt x="489" y="1368"/>
                      </a:lnTo>
                      <a:lnTo>
                        <a:pt x="514" y="1328"/>
                      </a:lnTo>
                      <a:lnTo>
                        <a:pt x="514" y="1288"/>
                      </a:lnTo>
                      <a:lnTo>
                        <a:pt x="472" y="1248"/>
                      </a:lnTo>
                      <a:lnTo>
                        <a:pt x="472" y="1168"/>
                      </a:lnTo>
                      <a:lnTo>
                        <a:pt x="455" y="1048"/>
                      </a:lnTo>
                      <a:lnTo>
                        <a:pt x="489" y="976"/>
                      </a:lnTo>
                      <a:lnTo>
                        <a:pt x="565" y="968"/>
                      </a:lnTo>
                      <a:lnTo>
                        <a:pt x="582" y="912"/>
                      </a:lnTo>
                      <a:lnTo>
                        <a:pt x="540" y="888"/>
                      </a:lnTo>
                      <a:lnTo>
                        <a:pt x="590" y="808"/>
                      </a:lnTo>
                      <a:lnTo>
                        <a:pt x="590" y="712"/>
                      </a:lnTo>
                      <a:lnTo>
                        <a:pt x="632" y="688"/>
                      </a:lnTo>
                      <a:lnTo>
                        <a:pt x="632" y="624"/>
                      </a:lnTo>
                      <a:lnTo>
                        <a:pt x="691" y="568"/>
                      </a:lnTo>
                      <a:lnTo>
                        <a:pt x="683" y="528"/>
                      </a:lnTo>
                      <a:lnTo>
                        <a:pt x="683" y="480"/>
                      </a:lnTo>
                      <a:lnTo>
                        <a:pt x="717" y="440"/>
                      </a:lnTo>
                      <a:lnTo>
                        <a:pt x="759" y="440"/>
                      </a:lnTo>
                      <a:lnTo>
                        <a:pt x="776" y="384"/>
                      </a:lnTo>
                      <a:lnTo>
                        <a:pt x="851" y="400"/>
                      </a:lnTo>
                      <a:lnTo>
                        <a:pt x="851" y="320"/>
                      </a:lnTo>
                      <a:lnTo>
                        <a:pt x="868" y="312"/>
                      </a:lnTo>
                      <a:lnTo>
                        <a:pt x="851" y="296"/>
                      </a:lnTo>
                      <a:lnTo>
                        <a:pt x="894" y="272"/>
                      </a:lnTo>
                      <a:lnTo>
                        <a:pt x="995" y="320"/>
                      </a:lnTo>
                      <a:lnTo>
                        <a:pt x="1037" y="304"/>
                      </a:lnTo>
                      <a:lnTo>
                        <a:pt x="1096" y="320"/>
                      </a:lnTo>
                      <a:lnTo>
                        <a:pt x="1113" y="248"/>
                      </a:lnTo>
                      <a:lnTo>
                        <a:pt x="1113" y="176"/>
                      </a:lnTo>
                      <a:lnTo>
                        <a:pt x="1146" y="136"/>
                      </a:lnTo>
                      <a:lnTo>
                        <a:pt x="1197" y="136"/>
                      </a:lnTo>
                      <a:lnTo>
                        <a:pt x="1264" y="168"/>
                      </a:lnTo>
                      <a:lnTo>
                        <a:pt x="1281" y="208"/>
                      </a:lnTo>
                      <a:lnTo>
                        <a:pt x="1306" y="176"/>
                      </a:lnTo>
                      <a:lnTo>
                        <a:pt x="1340" y="144"/>
                      </a:lnTo>
                      <a:lnTo>
                        <a:pt x="1340" y="120"/>
                      </a:lnTo>
                      <a:lnTo>
                        <a:pt x="1239" y="104"/>
                      </a:lnTo>
                      <a:lnTo>
                        <a:pt x="1239" y="104"/>
                      </a:lnTo>
                      <a:close/>
                    </a:path>
                  </a:pathLst>
                </a:custGeom>
                <a:noFill/>
                <a:ln w="12700">
                  <a:solidFill>
                    <a:srgbClr val="000000"/>
                  </a:solidFill>
                  <a:prstDash val="solid"/>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95" name="Freeform 1231"/>
                <p:cNvSpPr>
                  <a:spLocks/>
                </p:cNvSpPr>
                <p:nvPr/>
              </p:nvSpPr>
              <p:spPr bwMode="auto">
                <a:xfrm>
                  <a:off x="6202363" y="4787900"/>
                  <a:ext cx="1871662" cy="1714500"/>
                </a:xfrm>
                <a:custGeom>
                  <a:avLst/>
                  <a:gdLst/>
                  <a:ahLst/>
                  <a:cxnLst>
                    <a:cxn ang="0">
                      <a:pos x="1121" y="728"/>
                    </a:cxn>
                    <a:cxn ang="0">
                      <a:pos x="1003" y="672"/>
                    </a:cxn>
                    <a:cxn ang="0">
                      <a:pos x="935" y="616"/>
                    </a:cxn>
                    <a:cxn ang="0">
                      <a:pos x="902" y="584"/>
                    </a:cxn>
                    <a:cxn ang="0">
                      <a:pos x="817" y="592"/>
                    </a:cxn>
                    <a:cxn ang="0">
                      <a:pos x="733" y="528"/>
                    </a:cxn>
                    <a:cxn ang="0">
                      <a:pos x="683" y="448"/>
                    </a:cxn>
                    <a:cxn ang="0">
                      <a:pos x="556" y="344"/>
                    </a:cxn>
                    <a:cxn ang="0">
                      <a:pos x="523" y="280"/>
                    </a:cxn>
                    <a:cxn ang="0">
                      <a:pos x="548" y="240"/>
                    </a:cxn>
                    <a:cxn ang="0">
                      <a:pos x="531" y="216"/>
                    </a:cxn>
                    <a:cxn ang="0">
                      <a:pos x="556" y="184"/>
                    </a:cxn>
                    <a:cxn ang="0">
                      <a:pos x="649" y="144"/>
                    </a:cxn>
                    <a:cxn ang="0">
                      <a:pos x="649" y="56"/>
                    </a:cxn>
                    <a:cxn ang="0">
                      <a:pos x="514" y="0"/>
                    </a:cxn>
                    <a:cxn ang="0">
                      <a:pos x="405" y="40"/>
                    </a:cxn>
                    <a:cxn ang="0">
                      <a:pos x="354" y="64"/>
                    </a:cxn>
                    <a:cxn ang="0">
                      <a:pos x="295" y="80"/>
                    </a:cxn>
                    <a:cxn ang="0">
                      <a:pos x="228" y="152"/>
                    </a:cxn>
                    <a:cxn ang="0">
                      <a:pos x="118" y="136"/>
                    </a:cxn>
                    <a:cxn ang="0">
                      <a:pos x="42" y="208"/>
                    </a:cxn>
                    <a:cxn ang="0">
                      <a:pos x="25" y="272"/>
                    </a:cxn>
                    <a:cxn ang="0">
                      <a:pos x="93" y="352"/>
                    </a:cxn>
                    <a:cxn ang="0">
                      <a:pos x="93" y="392"/>
                    </a:cxn>
                    <a:cxn ang="0">
                      <a:pos x="160" y="344"/>
                    </a:cxn>
                    <a:cxn ang="0">
                      <a:pos x="202" y="320"/>
                    </a:cxn>
                    <a:cxn ang="0">
                      <a:pos x="261" y="352"/>
                    </a:cxn>
                    <a:cxn ang="0">
                      <a:pos x="312" y="368"/>
                    </a:cxn>
                    <a:cxn ang="0">
                      <a:pos x="337" y="424"/>
                    </a:cxn>
                    <a:cxn ang="0">
                      <a:pos x="371" y="496"/>
                    </a:cxn>
                    <a:cxn ang="0">
                      <a:pos x="430" y="552"/>
                    </a:cxn>
                    <a:cxn ang="0">
                      <a:pos x="497" y="592"/>
                    </a:cxn>
                    <a:cxn ang="0">
                      <a:pos x="607" y="680"/>
                    </a:cxn>
                    <a:cxn ang="0">
                      <a:pos x="649" y="688"/>
                    </a:cxn>
                    <a:cxn ang="0">
                      <a:pos x="742" y="744"/>
                    </a:cxn>
                    <a:cxn ang="0">
                      <a:pos x="775" y="752"/>
                    </a:cxn>
                    <a:cxn ang="0">
                      <a:pos x="809" y="768"/>
                    </a:cxn>
                    <a:cxn ang="0">
                      <a:pos x="851" y="824"/>
                    </a:cxn>
                    <a:cxn ang="0">
                      <a:pos x="927" y="856"/>
                    </a:cxn>
                    <a:cxn ang="0">
                      <a:pos x="978" y="984"/>
                    </a:cxn>
                    <a:cxn ang="0">
                      <a:pos x="935" y="1000"/>
                    </a:cxn>
                    <a:cxn ang="0">
                      <a:pos x="927" y="1040"/>
                    </a:cxn>
                    <a:cxn ang="0">
                      <a:pos x="935" y="1072"/>
                    </a:cxn>
                    <a:cxn ang="0">
                      <a:pos x="978" y="1072"/>
                    </a:cxn>
                    <a:cxn ang="0">
                      <a:pos x="1011" y="1000"/>
                    </a:cxn>
                    <a:cxn ang="0">
                      <a:pos x="1070" y="952"/>
                    </a:cxn>
                    <a:cxn ang="0">
                      <a:pos x="1053" y="888"/>
                    </a:cxn>
                    <a:cxn ang="0">
                      <a:pos x="1003" y="864"/>
                    </a:cxn>
                    <a:cxn ang="0">
                      <a:pos x="1011" y="800"/>
                    </a:cxn>
                    <a:cxn ang="0">
                      <a:pos x="1045" y="768"/>
                    </a:cxn>
                    <a:cxn ang="0">
                      <a:pos x="1146" y="792"/>
                    </a:cxn>
                    <a:cxn ang="0">
                      <a:pos x="1180" y="784"/>
                    </a:cxn>
                  </a:cxnLst>
                  <a:rect l="0" t="0" r="r" b="b"/>
                  <a:pathLst>
                    <a:path w="1180" h="1080">
                      <a:moveTo>
                        <a:pt x="1155" y="752"/>
                      </a:moveTo>
                      <a:lnTo>
                        <a:pt x="1121" y="728"/>
                      </a:lnTo>
                      <a:lnTo>
                        <a:pt x="1087" y="712"/>
                      </a:lnTo>
                      <a:lnTo>
                        <a:pt x="1003" y="672"/>
                      </a:lnTo>
                      <a:lnTo>
                        <a:pt x="919" y="632"/>
                      </a:lnTo>
                      <a:lnTo>
                        <a:pt x="935" y="616"/>
                      </a:lnTo>
                      <a:lnTo>
                        <a:pt x="927" y="600"/>
                      </a:lnTo>
                      <a:lnTo>
                        <a:pt x="902" y="584"/>
                      </a:lnTo>
                      <a:lnTo>
                        <a:pt x="868" y="592"/>
                      </a:lnTo>
                      <a:lnTo>
                        <a:pt x="817" y="592"/>
                      </a:lnTo>
                      <a:lnTo>
                        <a:pt x="775" y="568"/>
                      </a:lnTo>
                      <a:lnTo>
                        <a:pt x="733" y="528"/>
                      </a:lnTo>
                      <a:lnTo>
                        <a:pt x="708" y="488"/>
                      </a:lnTo>
                      <a:lnTo>
                        <a:pt x="683" y="448"/>
                      </a:lnTo>
                      <a:lnTo>
                        <a:pt x="641" y="408"/>
                      </a:lnTo>
                      <a:lnTo>
                        <a:pt x="556" y="344"/>
                      </a:lnTo>
                      <a:lnTo>
                        <a:pt x="523" y="296"/>
                      </a:lnTo>
                      <a:lnTo>
                        <a:pt x="523" y="280"/>
                      </a:lnTo>
                      <a:lnTo>
                        <a:pt x="539" y="256"/>
                      </a:lnTo>
                      <a:lnTo>
                        <a:pt x="548" y="240"/>
                      </a:lnTo>
                      <a:lnTo>
                        <a:pt x="539" y="224"/>
                      </a:lnTo>
                      <a:lnTo>
                        <a:pt x="531" y="216"/>
                      </a:lnTo>
                      <a:lnTo>
                        <a:pt x="531" y="200"/>
                      </a:lnTo>
                      <a:lnTo>
                        <a:pt x="556" y="184"/>
                      </a:lnTo>
                      <a:lnTo>
                        <a:pt x="641" y="152"/>
                      </a:lnTo>
                      <a:lnTo>
                        <a:pt x="649" y="144"/>
                      </a:lnTo>
                      <a:lnTo>
                        <a:pt x="641" y="88"/>
                      </a:lnTo>
                      <a:lnTo>
                        <a:pt x="649" y="56"/>
                      </a:lnTo>
                      <a:lnTo>
                        <a:pt x="531" y="24"/>
                      </a:lnTo>
                      <a:lnTo>
                        <a:pt x="514" y="0"/>
                      </a:lnTo>
                      <a:lnTo>
                        <a:pt x="438" y="8"/>
                      </a:lnTo>
                      <a:lnTo>
                        <a:pt x="405" y="40"/>
                      </a:lnTo>
                      <a:lnTo>
                        <a:pt x="371" y="32"/>
                      </a:lnTo>
                      <a:lnTo>
                        <a:pt x="354" y="64"/>
                      </a:lnTo>
                      <a:lnTo>
                        <a:pt x="320" y="64"/>
                      </a:lnTo>
                      <a:lnTo>
                        <a:pt x="295" y="80"/>
                      </a:lnTo>
                      <a:lnTo>
                        <a:pt x="253" y="72"/>
                      </a:lnTo>
                      <a:lnTo>
                        <a:pt x="228" y="152"/>
                      </a:lnTo>
                      <a:lnTo>
                        <a:pt x="160" y="72"/>
                      </a:lnTo>
                      <a:lnTo>
                        <a:pt x="118" y="136"/>
                      </a:lnTo>
                      <a:lnTo>
                        <a:pt x="25" y="144"/>
                      </a:lnTo>
                      <a:lnTo>
                        <a:pt x="42" y="208"/>
                      </a:lnTo>
                      <a:lnTo>
                        <a:pt x="0" y="232"/>
                      </a:lnTo>
                      <a:lnTo>
                        <a:pt x="25" y="272"/>
                      </a:lnTo>
                      <a:lnTo>
                        <a:pt x="17" y="320"/>
                      </a:lnTo>
                      <a:lnTo>
                        <a:pt x="93" y="352"/>
                      </a:lnTo>
                      <a:lnTo>
                        <a:pt x="76" y="392"/>
                      </a:lnTo>
                      <a:lnTo>
                        <a:pt x="93" y="392"/>
                      </a:lnTo>
                      <a:lnTo>
                        <a:pt x="135" y="376"/>
                      </a:lnTo>
                      <a:lnTo>
                        <a:pt x="160" y="344"/>
                      </a:lnTo>
                      <a:lnTo>
                        <a:pt x="177" y="328"/>
                      </a:lnTo>
                      <a:lnTo>
                        <a:pt x="202" y="320"/>
                      </a:lnTo>
                      <a:lnTo>
                        <a:pt x="244" y="336"/>
                      </a:lnTo>
                      <a:lnTo>
                        <a:pt x="261" y="352"/>
                      </a:lnTo>
                      <a:lnTo>
                        <a:pt x="278" y="368"/>
                      </a:lnTo>
                      <a:lnTo>
                        <a:pt x="312" y="368"/>
                      </a:lnTo>
                      <a:lnTo>
                        <a:pt x="329" y="384"/>
                      </a:lnTo>
                      <a:lnTo>
                        <a:pt x="337" y="424"/>
                      </a:lnTo>
                      <a:lnTo>
                        <a:pt x="362" y="472"/>
                      </a:lnTo>
                      <a:lnTo>
                        <a:pt x="371" y="496"/>
                      </a:lnTo>
                      <a:lnTo>
                        <a:pt x="396" y="512"/>
                      </a:lnTo>
                      <a:lnTo>
                        <a:pt x="430" y="552"/>
                      </a:lnTo>
                      <a:lnTo>
                        <a:pt x="472" y="576"/>
                      </a:lnTo>
                      <a:lnTo>
                        <a:pt x="497" y="592"/>
                      </a:lnTo>
                      <a:lnTo>
                        <a:pt x="514" y="608"/>
                      </a:lnTo>
                      <a:lnTo>
                        <a:pt x="607" y="680"/>
                      </a:lnTo>
                      <a:lnTo>
                        <a:pt x="624" y="696"/>
                      </a:lnTo>
                      <a:lnTo>
                        <a:pt x="649" y="688"/>
                      </a:lnTo>
                      <a:lnTo>
                        <a:pt x="708" y="712"/>
                      </a:lnTo>
                      <a:lnTo>
                        <a:pt x="742" y="744"/>
                      </a:lnTo>
                      <a:lnTo>
                        <a:pt x="767" y="744"/>
                      </a:lnTo>
                      <a:lnTo>
                        <a:pt x="775" y="752"/>
                      </a:lnTo>
                      <a:lnTo>
                        <a:pt x="775" y="768"/>
                      </a:lnTo>
                      <a:lnTo>
                        <a:pt x="809" y="768"/>
                      </a:lnTo>
                      <a:lnTo>
                        <a:pt x="826" y="800"/>
                      </a:lnTo>
                      <a:lnTo>
                        <a:pt x="851" y="824"/>
                      </a:lnTo>
                      <a:lnTo>
                        <a:pt x="893" y="840"/>
                      </a:lnTo>
                      <a:lnTo>
                        <a:pt x="927" y="856"/>
                      </a:lnTo>
                      <a:lnTo>
                        <a:pt x="944" y="904"/>
                      </a:lnTo>
                      <a:lnTo>
                        <a:pt x="978" y="984"/>
                      </a:lnTo>
                      <a:lnTo>
                        <a:pt x="952" y="984"/>
                      </a:lnTo>
                      <a:lnTo>
                        <a:pt x="935" y="1000"/>
                      </a:lnTo>
                      <a:lnTo>
                        <a:pt x="935" y="1016"/>
                      </a:lnTo>
                      <a:lnTo>
                        <a:pt x="927" y="1040"/>
                      </a:lnTo>
                      <a:lnTo>
                        <a:pt x="919" y="1056"/>
                      </a:lnTo>
                      <a:lnTo>
                        <a:pt x="935" y="1072"/>
                      </a:lnTo>
                      <a:lnTo>
                        <a:pt x="952" y="1080"/>
                      </a:lnTo>
                      <a:lnTo>
                        <a:pt x="978" y="1072"/>
                      </a:lnTo>
                      <a:lnTo>
                        <a:pt x="994" y="1040"/>
                      </a:lnTo>
                      <a:lnTo>
                        <a:pt x="1011" y="1000"/>
                      </a:lnTo>
                      <a:lnTo>
                        <a:pt x="1028" y="960"/>
                      </a:lnTo>
                      <a:lnTo>
                        <a:pt x="1070" y="952"/>
                      </a:lnTo>
                      <a:lnTo>
                        <a:pt x="1070" y="904"/>
                      </a:lnTo>
                      <a:lnTo>
                        <a:pt x="1053" y="888"/>
                      </a:lnTo>
                      <a:lnTo>
                        <a:pt x="1028" y="880"/>
                      </a:lnTo>
                      <a:lnTo>
                        <a:pt x="1003" y="864"/>
                      </a:lnTo>
                      <a:lnTo>
                        <a:pt x="994" y="848"/>
                      </a:lnTo>
                      <a:lnTo>
                        <a:pt x="1011" y="800"/>
                      </a:lnTo>
                      <a:lnTo>
                        <a:pt x="1028" y="776"/>
                      </a:lnTo>
                      <a:lnTo>
                        <a:pt x="1045" y="768"/>
                      </a:lnTo>
                      <a:lnTo>
                        <a:pt x="1104" y="776"/>
                      </a:lnTo>
                      <a:lnTo>
                        <a:pt x="1146" y="792"/>
                      </a:lnTo>
                      <a:lnTo>
                        <a:pt x="1180" y="824"/>
                      </a:lnTo>
                      <a:lnTo>
                        <a:pt x="1180" y="784"/>
                      </a:lnTo>
                      <a:lnTo>
                        <a:pt x="1155" y="752"/>
                      </a:lnTo>
                      <a:close/>
                    </a:path>
                  </a:pathLst>
                </a:custGeom>
                <a:solidFill>
                  <a:srgbClr val="0066FF"/>
                </a:solidFill>
                <a:ln w="9525">
                  <a:noFill/>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96" name="Freeform 1232"/>
                <p:cNvSpPr>
                  <a:spLocks/>
                </p:cNvSpPr>
                <p:nvPr/>
              </p:nvSpPr>
              <p:spPr bwMode="auto">
                <a:xfrm>
                  <a:off x="6394450" y="5895975"/>
                  <a:ext cx="266700" cy="457200"/>
                </a:xfrm>
                <a:custGeom>
                  <a:avLst/>
                  <a:gdLst/>
                  <a:ahLst/>
                  <a:cxnLst>
                    <a:cxn ang="0">
                      <a:pos x="0" y="40"/>
                    </a:cxn>
                    <a:cxn ang="0">
                      <a:pos x="33" y="48"/>
                    </a:cxn>
                    <a:cxn ang="0">
                      <a:pos x="59" y="40"/>
                    </a:cxn>
                    <a:cxn ang="0">
                      <a:pos x="101" y="8"/>
                    </a:cxn>
                    <a:cxn ang="0">
                      <a:pos x="109" y="0"/>
                    </a:cxn>
                    <a:cxn ang="0">
                      <a:pos x="143" y="16"/>
                    </a:cxn>
                    <a:cxn ang="0">
                      <a:pos x="143" y="32"/>
                    </a:cxn>
                    <a:cxn ang="0">
                      <a:pos x="168" y="96"/>
                    </a:cxn>
                    <a:cxn ang="0">
                      <a:pos x="151" y="120"/>
                    </a:cxn>
                    <a:cxn ang="0">
                      <a:pos x="168" y="152"/>
                    </a:cxn>
                    <a:cxn ang="0">
                      <a:pos x="143" y="256"/>
                    </a:cxn>
                    <a:cxn ang="0">
                      <a:pos x="117" y="248"/>
                    </a:cxn>
                    <a:cxn ang="0">
                      <a:pos x="92" y="248"/>
                    </a:cxn>
                    <a:cxn ang="0">
                      <a:pos x="84" y="264"/>
                    </a:cxn>
                    <a:cxn ang="0">
                      <a:pos x="67" y="280"/>
                    </a:cxn>
                    <a:cxn ang="0">
                      <a:pos x="42" y="288"/>
                    </a:cxn>
                    <a:cxn ang="0">
                      <a:pos x="25" y="248"/>
                    </a:cxn>
                    <a:cxn ang="0">
                      <a:pos x="25" y="200"/>
                    </a:cxn>
                    <a:cxn ang="0">
                      <a:pos x="33" y="176"/>
                    </a:cxn>
                    <a:cxn ang="0">
                      <a:pos x="25" y="160"/>
                    </a:cxn>
                    <a:cxn ang="0">
                      <a:pos x="33" y="136"/>
                    </a:cxn>
                    <a:cxn ang="0">
                      <a:pos x="33" y="112"/>
                    </a:cxn>
                    <a:cxn ang="0">
                      <a:pos x="25" y="80"/>
                    </a:cxn>
                    <a:cxn ang="0">
                      <a:pos x="0" y="72"/>
                    </a:cxn>
                    <a:cxn ang="0">
                      <a:pos x="0" y="40"/>
                    </a:cxn>
                  </a:cxnLst>
                  <a:rect l="0" t="0" r="r" b="b"/>
                  <a:pathLst>
                    <a:path w="168" h="288">
                      <a:moveTo>
                        <a:pt x="0" y="40"/>
                      </a:moveTo>
                      <a:lnTo>
                        <a:pt x="33" y="48"/>
                      </a:lnTo>
                      <a:lnTo>
                        <a:pt x="59" y="40"/>
                      </a:lnTo>
                      <a:lnTo>
                        <a:pt x="101" y="8"/>
                      </a:lnTo>
                      <a:lnTo>
                        <a:pt x="109" y="0"/>
                      </a:lnTo>
                      <a:lnTo>
                        <a:pt x="143" y="16"/>
                      </a:lnTo>
                      <a:lnTo>
                        <a:pt x="143" y="32"/>
                      </a:lnTo>
                      <a:lnTo>
                        <a:pt x="168" y="96"/>
                      </a:lnTo>
                      <a:lnTo>
                        <a:pt x="151" y="120"/>
                      </a:lnTo>
                      <a:lnTo>
                        <a:pt x="168" y="152"/>
                      </a:lnTo>
                      <a:lnTo>
                        <a:pt x="143" y="256"/>
                      </a:lnTo>
                      <a:lnTo>
                        <a:pt x="117" y="248"/>
                      </a:lnTo>
                      <a:lnTo>
                        <a:pt x="92" y="248"/>
                      </a:lnTo>
                      <a:lnTo>
                        <a:pt x="84" y="264"/>
                      </a:lnTo>
                      <a:lnTo>
                        <a:pt x="67" y="280"/>
                      </a:lnTo>
                      <a:lnTo>
                        <a:pt x="42" y="288"/>
                      </a:lnTo>
                      <a:lnTo>
                        <a:pt x="25" y="248"/>
                      </a:lnTo>
                      <a:lnTo>
                        <a:pt x="25" y="200"/>
                      </a:lnTo>
                      <a:lnTo>
                        <a:pt x="33" y="176"/>
                      </a:lnTo>
                      <a:lnTo>
                        <a:pt x="25" y="160"/>
                      </a:lnTo>
                      <a:lnTo>
                        <a:pt x="33" y="136"/>
                      </a:lnTo>
                      <a:lnTo>
                        <a:pt x="33" y="112"/>
                      </a:lnTo>
                      <a:lnTo>
                        <a:pt x="25" y="80"/>
                      </a:lnTo>
                      <a:lnTo>
                        <a:pt x="0" y="72"/>
                      </a:lnTo>
                      <a:lnTo>
                        <a:pt x="0" y="40"/>
                      </a:lnTo>
                      <a:close/>
                    </a:path>
                  </a:pathLst>
                </a:custGeom>
                <a:solidFill>
                  <a:srgbClr val="3366FF"/>
                </a:solidFill>
                <a:ln w="9525">
                  <a:noFill/>
                  <a:round/>
                  <a:headEnd/>
                  <a:tailEnd/>
                </a:ln>
              </p:spPr>
              <p:txBody>
                <a:bodyPr/>
                <a:lstStyle/>
                <a:p>
                  <a:pPr>
                    <a:defRPr/>
                  </a:pPr>
                  <a:endParaRPr lang="en-GB">
                    <a:effectLst>
                      <a:outerShdw blurRad="38100" dist="38100" dir="2700000" algn="tl">
                        <a:srgbClr val="000000">
                          <a:alpha val="43137"/>
                        </a:srgbClr>
                      </a:outerShdw>
                    </a:effectLst>
                  </a:endParaRPr>
                </a:p>
              </p:txBody>
            </p:sp>
          </p:grpSp>
          <p:sp>
            <p:nvSpPr>
              <p:cNvPr id="113" name="Freeform 1233"/>
              <p:cNvSpPr>
                <a:spLocks/>
              </p:cNvSpPr>
              <p:nvPr/>
            </p:nvSpPr>
            <p:spPr bwMode="auto">
              <a:xfrm>
                <a:off x="7097713" y="6467475"/>
                <a:ext cx="520700" cy="330200"/>
              </a:xfrm>
              <a:custGeom>
                <a:avLst/>
                <a:gdLst/>
                <a:ahLst/>
                <a:cxnLst>
                  <a:cxn ang="0">
                    <a:pos x="0" y="80"/>
                  </a:cxn>
                  <a:cxn ang="0">
                    <a:pos x="0" y="56"/>
                  </a:cxn>
                  <a:cxn ang="0">
                    <a:pos x="25" y="32"/>
                  </a:cxn>
                  <a:cxn ang="0">
                    <a:pos x="50" y="48"/>
                  </a:cxn>
                  <a:cxn ang="0">
                    <a:pos x="67" y="32"/>
                  </a:cxn>
                  <a:cxn ang="0">
                    <a:pos x="92" y="24"/>
                  </a:cxn>
                  <a:cxn ang="0">
                    <a:pos x="101" y="32"/>
                  </a:cxn>
                  <a:cxn ang="0">
                    <a:pos x="117" y="40"/>
                  </a:cxn>
                  <a:cxn ang="0">
                    <a:pos x="134" y="48"/>
                  </a:cxn>
                  <a:cxn ang="0">
                    <a:pos x="160" y="40"/>
                  </a:cxn>
                  <a:cxn ang="0">
                    <a:pos x="210" y="40"/>
                  </a:cxn>
                  <a:cxn ang="0">
                    <a:pos x="235" y="32"/>
                  </a:cxn>
                  <a:cxn ang="0">
                    <a:pos x="252" y="16"/>
                  </a:cxn>
                  <a:cxn ang="0">
                    <a:pos x="261" y="16"/>
                  </a:cxn>
                  <a:cxn ang="0">
                    <a:pos x="286" y="24"/>
                  </a:cxn>
                  <a:cxn ang="0">
                    <a:pos x="294" y="8"/>
                  </a:cxn>
                  <a:cxn ang="0">
                    <a:pos x="320" y="0"/>
                  </a:cxn>
                  <a:cxn ang="0">
                    <a:pos x="328" y="16"/>
                  </a:cxn>
                  <a:cxn ang="0">
                    <a:pos x="311" y="56"/>
                  </a:cxn>
                  <a:cxn ang="0">
                    <a:pos x="303" y="80"/>
                  </a:cxn>
                  <a:cxn ang="0">
                    <a:pos x="286" y="104"/>
                  </a:cxn>
                  <a:cxn ang="0">
                    <a:pos x="286" y="112"/>
                  </a:cxn>
                  <a:cxn ang="0">
                    <a:pos x="303" y="128"/>
                  </a:cxn>
                  <a:cxn ang="0">
                    <a:pos x="320" y="160"/>
                  </a:cxn>
                  <a:cxn ang="0">
                    <a:pos x="303" y="176"/>
                  </a:cxn>
                  <a:cxn ang="0">
                    <a:pos x="303" y="208"/>
                  </a:cxn>
                  <a:cxn ang="0">
                    <a:pos x="269" y="200"/>
                  </a:cxn>
                  <a:cxn ang="0">
                    <a:pos x="227" y="192"/>
                  </a:cxn>
                  <a:cxn ang="0">
                    <a:pos x="202" y="152"/>
                  </a:cxn>
                  <a:cxn ang="0">
                    <a:pos x="168" y="160"/>
                  </a:cxn>
                  <a:cxn ang="0">
                    <a:pos x="143" y="144"/>
                  </a:cxn>
                  <a:cxn ang="0">
                    <a:pos x="126" y="128"/>
                  </a:cxn>
                  <a:cxn ang="0">
                    <a:pos x="109" y="128"/>
                  </a:cxn>
                  <a:cxn ang="0">
                    <a:pos x="84" y="112"/>
                  </a:cxn>
                  <a:cxn ang="0">
                    <a:pos x="67" y="112"/>
                  </a:cxn>
                  <a:cxn ang="0">
                    <a:pos x="50" y="96"/>
                  </a:cxn>
                  <a:cxn ang="0">
                    <a:pos x="25" y="104"/>
                  </a:cxn>
                  <a:cxn ang="0">
                    <a:pos x="0" y="80"/>
                  </a:cxn>
                </a:cxnLst>
                <a:rect l="0" t="0" r="r" b="b"/>
                <a:pathLst>
                  <a:path w="328" h="208">
                    <a:moveTo>
                      <a:pt x="0" y="80"/>
                    </a:moveTo>
                    <a:lnTo>
                      <a:pt x="0" y="56"/>
                    </a:lnTo>
                    <a:lnTo>
                      <a:pt x="25" y="32"/>
                    </a:lnTo>
                    <a:lnTo>
                      <a:pt x="50" y="48"/>
                    </a:lnTo>
                    <a:lnTo>
                      <a:pt x="67" y="32"/>
                    </a:lnTo>
                    <a:lnTo>
                      <a:pt x="92" y="24"/>
                    </a:lnTo>
                    <a:lnTo>
                      <a:pt x="101" y="32"/>
                    </a:lnTo>
                    <a:lnTo>
                      <a:pt x="117" y="40"/>
                    </a:lnTo>
                    <a:lnTo>
                      <a:pt x="134" y="48"/>
                    </a:lnTo>
                    <a:lnTo>
                      <a:pt x="160" y="40"/>
                    </a:lnTo>
                    <a:lnTo>
                      <a:pt x="210" y="40"/>
                    </a:lnTo>
                    <a:lnTo>
                      <a:pt x="235" y="32"/>
                    </a:lnTo>
                    <a:lnTo>
                      <a:pt x="252" y="16"/>
                    </a:lnTo>
                    <a:lnTo>
                      <a:pt x="261" y="16"/>
                    </a:lnTo>
                    <a:lnTo>
                      <a:pt x="286" y="24"/>
                    </a:lnTo>
                    <a:lnTo>
                      <a:pt x="294" y="8"/>
                    </a:lnTo>
                    <a:lnTo>
                      <a:pt x="320" y="0"/>
                    </a:lnTo>
                    <a:lnTo>
                      <a:pt x="328" y="16"/>
                    </a:lnTo>
                    <a:lnTo>
                      <a:pt x="311" y="56"/>
                    </a:lnTo>
                    <a:lnTo>
                      <a:pt x="303" y="80"/>
                    </a:lnTo>
                    <a:lnTo>
                      <a:pt x="286" y="104"/>
                    </a:lnTo>
                    <a:lnTo>
                      <a:pt x="286" y="112"/>
                    </a:lnTo>
                    <a:lnTo>
                      <a:pt x="303" y="128"/>
                    </a:lnTo>
                    <a:lnTo>
                      <a:pt x="320" y="160"/>
                    </a:lnTo>
                    <a:lnTo>
                      <a:pt x="303" y="176"/>
                    </a:lnTo>
                    <a:lnTo>
                      <a:pt x="303" y="208"/>
                    </a:lnTo>
                    <a:lnTo>
                      <a:pt x="269" y="200"/>
                    </a:lnTo>
                    <a:lnTo>
                      <a:pt x="227" y="192"/>
                    </a:lnTo>
                    <a:lnTo>
                      <a:pt x="202" y="152"/>
                    </a:lnTo>
                    <a:lnTo>
                      <a:pt x="168" y="160"/>
                    </a:lnTo>
                    <a:lnTo>
                      <a:pt x="143" y="144"/>
                    </a:lnTo>
                    <a:lnTo>
                      <a:pt x="126" y="128"/>
                    </a:lnTo>
                    <a:lnTo>
                      <a:pt x="109" y="128"/>
                    </a:lnTo>
                    <a:lnTo>
                      <a:pt x="84" y="112"/>
                    </a:lnTo>
                    <a:lnTo>
                      <a:pt x="67" y="112"/>
                    </a:lnTo>
                    <a:lnTo>
                      <a:pt x="50" y="96"/>
                    </a:lnTo>
                    <a:lnTo>
                      <a:pt x="25" y="104"/>
                    </a:lnTo>
                    <a:lnTo>
                      <a:pt x="0" y="80"/>
                    </a:lnTo>
                    <a:close/>
                  </a:path>
                </a:pathLst>
              </a:custGeom>
              <a:solidFill>
                <a:srgbClr val="3366FF"/>
              </a:solidFill>
              <a:ln w="9525">
                <a:noFill/>
                <a:round/>
                <a:headEnd/>
                <a:tailEnd/>
              </a:ln>
            </p:spPr>
            <p:txBody>
              <a:bodyPr/>
              <a:lstStyle/>
              <a:p>
                <a:pPr>
                  <a:defRPr/>
                </a:pPr>
                <a:endParaRPr lang="en-GB">
                  <a:effectLst>
                    <a:outerShdw blurRad="38100" dist="38100" dir="2700000" algn="tl">
                      <a:srgbClr val="000000">
                        <a:alpha val="43137"/>
                      </a:srgbClr>
                    </a:outerShdw>
                  </a:effectLst>
                </a:endParaRPr>
              </a:p>
            </p:txBody>
          </p:sp>
        </p:grpSp>
      </p:gr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8"/>
          <p:cNvSpPr txBox="1">
            <a:spLocks/>
          </p:cNvSpPr>
          <p:nvPr/>
        </p:nvSpPr>
        <p:spPr bwMode="auto">
          <a:xfrm>
            <a:off x="279400" y="1600200"/>
            <a:ext cx="8583613" cy="48006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p>
            <a:pPr marL="0" marR="0" lvl="0" indent="0" defTabSz="914400" rtl="0" eaLnBrk="0" fontAlgn="base" latinLnBrk="0" hangingPunct="0">
              <a:lnSpc>
                <a:spcPct val="105000"/>
              </a:lnSpc>
              <a:spcBef>
                <a:spcPct val="50000"/>
              </a:spcBef>
              <a:spcAft>
                <a:spcPct val="15000"/>
              </a:spcAft>
              <a:buClr>
                <a:schemeClr val="bg1"/>
              </a:buClr>
              <a:buSzTx/>
              <a:buFont typeface="Wingdings" pitchFamily="2" charset="2"/>
              <a:buNone/>
              <a:tabLst/>
              <a:defRPr/>
            </a:pPr>
            <a:r>
              <a:rPr kumimoji="0" lang="en-GB" sz="2400" b="0" i="0" u="none" strike="noStrike" kern="0" cap="none" spc="0" normalizeH="0" baseline="0" noProof="0" dirty="0" smtClean="0">
                <a:ln>
                  <a:noFill/>
                </a:ln>
                <a:effectLst/>
                <a:uLnTx/>
                <a:uFillTx/>
                <a:latin typeface="Arial" pitchFamily="34" charset="0"/>
                <a:ea typeface="+mn-ea"/>
                <a:cs typeface="Arial" pitchFamily="34" charset="0"/>
              </a:rPr>
              <a:t>Article 5: Age limits</a:t>
            </a:r>
          </a:p>
        </p:txBody>
      </p:sp>
      <p:graphicFrame>
        <p:nvGraphicFramePr>
          <p:cNvPr id="14" name="Object 2"/>
          <p:cNvGraphicFramePr>
            <a:graphicFrameLocks noChangeAspect="1"/>
          </p:cNvGraphicFramePr>
          <p:nvPr/>
        </p:nvGraphicFramePr>
        <p:xfrm>
          <a:off x="127000" y="2032000"/>
          <a:ext cx="8823325" cy="42418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
          <p:cNvSpPr txBox="1">
            <a:spLocks noChangeArrowheads="1"/>
          </p:cNvSpPr>
          <p:nvPr/>
        </p:nvSpPr>
        <p:spPr bwMode="auto">
          <a:xfrm>
            <a:off x="228600" y="6477000"/>
            <a:ext cx="1935775" cy="266700"/>
          </a:xfrm>
          <a:prstGeom prst="rect">
            <a:avLst/>
          </a:prstGeom>
          <a:noFill/>
          <a:ln w="9525">
            <a:noFill/>
            <a:miter lim="800000"/>
            <a:headEnd/>
            <a:tailEnd/>
          </a:ln>
        </p:spPr>
        <p:txBody>
          <a:bodyPr wrap="none"/>
          <a:lstStyle/>
          <a:p>
            <a:pPr algn="ctr">
              <a:spcBef>
                <a:spcPct val="50000"/>
              </a:spcBef>
            </a:pPr>
            <a:r>
              <a:rPr lang="en-GB" sz="1200" dirty="0"/>
              <a:t>Source: EC DG Transport</a:t>
            </a:r>
          </a:p>
        </p:txBody>
      </p:sp>
      <p:sp>
        <p:nvSpPr>
          <p:cNvPr id="12" name="Title 10"/>
          <p:cNvSpPr txBox="1">
            <a:spLocks/>
          </p:cNvSpPr>
          <p:nvPr/>
        </p:nvSpPr>
        <p:spPr bwMode="auto">
          <a:xfrm>
            <a:off x="2039938" y="228600"/>
            <a:ext cx="4675187"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200" b="1" i="0" u="none" strike="noStrike" kern="0" cap="none" spc="0" normalizeH="0" baseline="0" noProof="0" smtClean="0">
                <a:ln>
                  <a:noFill/>
                </a:ln>
                <a:solidFill>
                  <a:schemeClr val="bg1"/>
                </a:solidFill>
                <a:effectLst>
                  <a:outerShdw blurRad="38100" dist="38100" dir="2700000" algn="tl">
                    <a:srgbClr val="000000">
                      <a:alpha val="43137"/>
                    </a:srgbClr>
                  </a:outerShdw>
                </a:effectLst>
                <a:uLnTx/>
                <a:uFillTx/>
                <a:latin typeface="+mj-lt"/>
                <a:ea typeface="+mj-ea"/>
                <a:cs typeface="+mj-cs"/>
              </a:rPr>
              <a:t>Initial Qualification</a:t>
            </a:r>
            <a:endParaRPr kumimoji="0" lang="en-US" sz="34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pic>
        <p:nvPicPr>
          <p:cNvPr id="13" name="Picture 5" descr="C:\Documents and Settings\pphilipp\Local Settings\Temporary Internet Files\Content.IE5\OCT31MCL\MCj03980350000[1].wmf"/>
          <p:cNvPicPr>
            <a:picLocks noChangeAspect="1" noChangeArrowheads="1"/>
          </p:cNvPicPr>
          <p:nvPr/>
        </p:nvPicPr>
        <p:blipFill>
          <a:blip r:embed="rId4" cstate="print"/>
          <a:srcRect/>
          <a:stretch>
            <a:fillRect/>
          </a:stretch>
        </p:blipFill>
        <p:spPr bwMode="auto">
          <a:xfrm>
            <a:off x="7848600" y="1905000"/>
            <a:ext cx="779585" cy="873125"/>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78" name="Text Box 34"/>
          <p:cNvSpPr txBox="1">
            <a:spLocks noChangeArrowheads="1"/>
          </p:cNvSpPr>
          <p:nvPr/>
        </p:nvSpPr>
        <p:spPr bwMode="auto">
          <a:xfrm>
            <a:off x="2113085" y="3068639"/>
            <a:ext cx="4319954" cy="461665"/>
          </a:xfrm>
          <a:prstGeom prst="rect">
            <a:avLst/>
          </a:prstGeom>
          <a:noFill/>
          <a:ln w="9525">
            <a:noFill/>
            <a:miter lim="800000"/>
            <a:headEnd/>
            <a:tailEnd/>
          </a:ln>
          <a:effectLst/>
        </p:spPr>
        <p:txBody>
          <a:bodyPr>
            <a:spAutoFit/>
          </a:bodyPr>
          <a:lstStyle/>
          <a:p>
            <a:pPr>
              <a:spcBef>
                <a:spcPct val="50000"/>
              </a:spcBef>
              <a:defRPr/>
            </a:pPr>
            <a:endParaRPr lang="fr-FR">
              <a:effectLst>
                <a:outerShdw blurRad="38100" dist="38100" dir="2700000" algn="tl">
                  <a:srgbClr val="000000"/>
                </a:outerShdw>
              </a:effectLst>
              <a:cs typeface="+mn-cs"/>
            </a:endParaRPr>
          </a:p>
        </p:txBody>
      </p:sp>
      <p:sp>
        <p:nvSpPr>
          <p:cNvPr id="14" name="Content Placeholder 13"/>
          <p:cNvSpPr>
            <a:spLocks noGrp="1"/>
          </p:cNvSpPr>
          <p:nvPr>
            <p:ph idx="1"/>
          </p:nvPr>
        </p:nvSpPr>
        <p:spPr/>
        <p:txBody>
          <a:bodyPr/>
          <a:lstStyle/>
          <a:p>
            <a:pPr marL="0" lvl="0" indent="0">
              <a:defRPr/>
            </a:pPr>
            <a:r>
              <a:rPr lang="en-US" sz="2400" dirty="0" smtClean="0">
                <a:solidFill>
                  <a:srgbClr val="FFFFFF"/>
                </a:solidFill>
                <a:effectLst/>
                <a:latin typeface="Arial" pitchFamily="34" charset="0"/>
                <a:cs typeface="Arial" pitchFamily="34" charset="0"/>
              </a:rPr>
              <a:t>Article 8: Certifying Periodic Training</a:t>
            </a:r>
          </a:p>
          <a:p>
            <a:pPr marL="0" indent="0">
              <a:buFont typeface="Wingdings" pitchFamily="2" charset="2"/>
              <a:buChar char="ü"/>
              <a:defRPr/>
            </a:pPr>
            <a:r>
              <a:rPr lang="en-US" sz="2400" dirty="0" smtClean="0">
                <a:solidFill>
                  <a:srgbClr val="FFFFFF"/>
                </a:solidFill>
                <a:effectLst/>
                <a:latin typeface="Arial" pitchFamily="34" charset="0"/>
                <a:cs typeface="Arial" pitchFamily="34" charset="0"/>
              </a:rPr>
              <a:t> </a:t>
            </a:r>
            <a:r>
              <a:rPr lang="fr-BE" sz="2400" dirty="0" err="1" smtClean="0">
                <a:effectLst/>
                <a:latin typeface="Arial" pitchFamily="34" charset="0"/>
                <a:cs typeface="Arial" pitchFamily="34" charset="0"/>
              </a:rPr>
              <a:t>Vehicle</a:t>
            </a:r>
            <a:r>
              <a:rPr lang="fr-BE" sz="2400" dirty="0" smtClean="0">
                <a:effectLst/>
                <a:latin typeface="Arial" pitchFamily="34" charset="0"/>
                <a:cs typeface="Arial" pitchFamily="34" charset="0"/>
              </a:rPr>
              <a:t>: C1, C1+E and C, C+E</a:t>
            </a:r>
          </a:p>
          <a:p>
            <a:pPr marL="0" indent="0">
              <a:buFont typeface="Wingdings" pitchFamily="2" charset="2"/>
              <a:buChar char="ü"/>
              <a:defRPr/>
            </a:pPr>
            <a:endParaRPr lang="fr-BE" sz="2400" dirty="0" smtClean="0">
              <a:effectLst/>
              <a:latin typeface="Arial" pitchFamily="34" charset="0"/>
              <a:cs typeface="Arial" pitchFamily="34" charset="0"/>
            </a:endParaRPr>
          </a:p>
          <a:p>
            <a:pPr marL="0" indent="0">
              <a:buFont typeface="Wingdings" pitchFamily="2" charset="2"/>
              <a:buChar char="ü"/>
              <a:defRPr/>
            </a:pPr>
            <a:endParaRPr lang="fr-BE" sz="2400" dirty="0" smtClean="0">
              <a:effectLst/>
              <a:latin typeface="Arial" pitchFamily="34" charset="0"/>
              <a:cs typeface="Arial" pitchFamily="34" charset="0"/>
            </a:endParaRPr>
          </a:p>
          <a:p>
            <a:pPr marL="0" indent="0">
              <a:defRPr/>
            </a:pPr>
            <a:endParaRPr lang="en-GB" sz="2400" dirty="0" smtClean="0">
              <a:effectLst/>
              <a:latin typeface="Arial" pitchFamily="34" charset="0"/>
              <a:cs typeface="Arial" pitchFamily="34" charset="0"/>
            </a:endParaRPr>
          </a:p>
          <a:p>
            <a:pPr marL="0" lvl="0" indent="0">
              <a:defRPr/>
            </a:pPr>
            <a:endParaRPr lang="en-US" sz="2400" dirty="0" smtClean="0">
              <a:solidFill>
                <a:srgbClr val="FFFFFF"/>
              </a:solidFill>
              <a:effectLst/>
              <a:latin typeface="Arial" pitchFamily="34" charset="0"/>
              <a:cs typeface="Arial" pitchFamily="34" charset="0"/>
            </a:endParaRPr>
          </a:p>
        </p:txBody>
      </p:sp>
      <p:sp>
        <p:nvSpPr>
          <p:cNvPr id="9" name="Title 10"/>
          <p:cNvSpPr txBox="1">
            <a:spLocks/>
          </p:cNvSpPr>
          <p:nvPr/>
        </p:nvSpPr>
        <p:spPr bwMode="auto">
          <a:xfrm>
            <a:off x="2039938" y="228600"/>
            <a:ext cx="4675187"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defRPr/>
            </a:pPr>
            <a:r>
              <a:rPr lang="en-GB" sz="3200" b="1" dirty="0" smtClean="0"/>
              <a:t>Periodic Training </a:t>
            </a:r>
            <a:br>
              <a:rPr lang="en-GB" sz="3200" b="1" dirty="0" smtClean="0"/>
            </a:br>
            <a:r>
              <a:rPr lang="en-GB" sz="3200" b="1" dirty="0" smtClean="0"/>
              <a:t>&amp; Transition Periods</a:t>
            </a:r>
            <a:endParaRPr lang="en-GB" sz="3200" b="1" dirty="0">
              <a:effectLst>
                <a:outerShdw blurRad="38100" dist="38100" dir="2700000" algn="tl">
                  <a:srgbClr val="000000"/>
                </a:outerShdw>
              </a:effectLst>
            </a:endParaRPr>
          </a:p>
        </p:txBody>
      </p:sp>
      <p:sp>
        <p:nvSpPr>
          <p:cNvPr id="12" name="TextBox 1"/>
          <p:cNvSpPr txBox="1">
            <a:spLocks noChangeArrowheads="1"/>
          </p:cNvSpPr>
          <p:nvPr/>
        </p:nvSpPr>
        <p:spPr bwMode="auto">
          <a:xfrm>
            <a:off x="228600" y="6477000"/>
            <a:ext cx="1935775" cy="266700"/>
          </a:xfrm>
          <a:prstGeom prst="rect">
            <a:avLst/>
          </a:prstGeom>
          <a:noFill/>
          <a:ln w="9525">
            <a:noFill/>
            <a:miter lim="800000"/>
            <a:headEnd/>
            <a:tailEnd/>
          </a:ln>
        </p:spPr>
        <p:txBody>
          <a:bodyPr wrap="none"/>
          <a:lstStyle/>
          <a:p>
            <a:pPr algn="ctr">
              <a:spcBef>
                <a:spcPct val="50000"/>
              </a:spcBef>
            </a:pPr>
            <a:r>
              <a:rPr lang="en-GB" sz="1200" dirty="0"/>
              <a:t>Source: EC DG Transport</a:t>
            </a:r>
          </a:p>
        </p:txBody>
      </p:sp>
      <p:graphicFrame>
        <p:nvGraphicFramePr>
          <p:cNvPr id="10" name="Object 2"/>
          <p:cNvGraphicFramePr>
            <a:graphicFrameLocks noChangeAspect="1"/>
          </p:cNvGraphicFramePr>
          <p:nvPr/>
        </p:nvGraphicFramePr>
        <p:xfrm>
          <a:off x="3886200" y="2286000"/>
          <a:ext cx="5392613" cy="43813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Group 1419"/>
          <p:cNvGraphicFramePr>
            <a:graphicFrameLocks noGrp="1"/>
          </p:cNvGraphicFramePr>
          <p:nvPr/>
        </p:nvGraphicFramePr>
        <p:xfrm>
          <a:off x="8001000" y="5410200"/>
          <a:ext cx="762000" cy="731520"/>
        </p:xfrm>
        <a:graphic>
          <a:graphicData uri="http://schemas.openxmlformats.org/drawingml/2006/table">
            <a:tbl>
              <a:tblPr/>
              <a:tblGrid>
                <a:gridCol w="762000"/>
              </a:tblGrid>
              <a:tr h="2286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bg1"/>
                          </a:solidFill>
                          <a:effectLst/>
                          <a:latin typeface="Arial" charset="0"/>
                          <a:cs typeface="Arial" charset="0"/>
                        </a:rPr>
                        <a:t>Unknown</a:t>
                      </a:r>
                      <a:endParaRPr kumimoji="0" lang="en-GB" sz="1800" b="0" i="0" u="none" strike="noStrike" cap="none" normalizeH="0" baseline="0" dirty="0" smtClean="0">
                        <a:ln>
                          <a:noFill/>
                        </a:ln>
                        <a:solidFill>
                          <a:schemeClr val="bg1"/>
                        </a:solidFill>
                        <a:effectLst/>
                        <a:latin typeface="Arial" charset="0"/>
                      </a:endParaRPr>
                    </a:p>
                  </a:txBody>
                  <a:tcPr marL="84406" marR="844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bg1"/>
                          </a:solidFill>
                          <a:effectLst/>
                          <a:latin typeface="Arial" charset="0"/>
                          <a:cs typeface="Arial" charset="0"/>
                        </a:rPr>
                        <a:t>IT</a:t>
                      </a:r>
                      <a:endParaRPr kumimoji="0" lang="en-GB" sz="1800" b="0" i="0" u="none" strike="noStrike" cap="none" normalizeH="0" baseline="0" dirty="0" smtClean="0">
                        <a:ln>
                          <a:noFill/>
                        </a:ln>
                        <a:solidFill>
                          <a:schemeClr val="bg1"/>
                        </a:solidFill>
                        <a:effectLst/>
                        <a:latin typeface="Arial" charset="0"/>
                      </a:endParaRPr>
                    </a:p>
                  </a:txBody>
                  <a:tcPr marL="84406" marR="844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bg1"/>
                          </a:solidFill>
                          <a:effectLst/>
                          <a:latin typeface="Arial" charset="0"/>
                          <a:cs typeface="Arial" charset="0"/>
                        </a:rPr>
                        <a:t>EL</a:t>
                      </a:r>
                      <a:endParaRPr kumimoji="0" lang="en-GB" sz="1800" b="0" i="0" u="none" strike="noStrike" cap="none" normalizeH="0" baseline="0" dirty="0" smtClean="0">
                        <a:ln>
                          <a:noFill/>
                        </a:ln>
                        <a:solidFill>
                          <a:schemeClr val="bg1"/>
                        </a:solidFill>
                        <a:effectLst/>
                        <a:latin typeface="Arial" charset="0"/>
                      </a:endParaRPr>
                    </a:p>
                  </a:txBody>
                  <a:tcPr marL="84406" marR="844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7" name="TextBox 16"/>
          <p:cNvSpPr txBox="1"/>
          <p:nvPr/>
        </p:nvSpPr>
        <p:spPr>
          <a:xfrm>
            <a:off x="304800" y="3505200"/>
            <a:ext cx="3276600" cy="2246769"/>
          </a:xfrm>
          <a:prstGeom prst="rect">
            <a:avLst/>
          </a:prstGeom>
          <a:noFill/>
        </p:spPr>
        <p:txBody>
          <a:bodyPr wrap="square" rtlCol="0">
            <a:spAutoFit/>
          </a:bodyPr>
          <a:lstStyle/>
          <a:p>
            <a:pPr marL="0" indent="0" algn="ctr">
              <a:defRPr/>
            </a:pPr>
            <a:r>
              <a:rPr lang="en-GB" sz="2000" dirty="0" smtClean="0"/>
              <a:t>“Until 2016 the date </a:t>
            </a:r>
            <a:br>
              <a:rPr lang="en-GB" sz="2000" dirty="0" smtClean="0"/>
            </a:br>
            <a:r>
              <a:rPr lang="en-GB" sz="2000" dirty="0" smtClean="0"/>
              <a:t>of issuance of the driving </a:t>
            </a:r>
            <a:br>
              <a:rPr lang="en-GB" sz="2000" dirty="0" smtClean="0"/>
            </a:br>
            <a:r>
              <a:rPr lang="en-GB" sz="2000" dirty="0" smtClean="0"/>
              <a:t>licence will be taken </a:t>
            </a:r>
            <a:br>
              <a:rPr lang="en-GB" sz="2000" dirty="0" smtClean="0"/>
            </a:br>
            <a:r>
              <a:rPr lang="en-GB" sz="2000" dirty="0" smtClean="0"/>
              <a:t>into account for </a:t>
            </a:r>
            <a:br>
              <a:rPr lang="en-GB" sz="2000" dirty="0" smtClean="0"/>
            </a:br>
            <a:r>
              <a:rPr lang="en-GB" sz="2000" dirty="0" smtClean="0"/>
              <a:t>checking the</a:t>
            </a:r>
            <a:br>
              <a:rPr lang="en-GB" sz="2000" dirty="0" smtClean="0"/>
            </a:br>
            <a:r>
              <a:rPr lang="en-GB" sz="2000" dirty="0" smtClean="0"/>
              <a:t>acquired rights of the </a:t>
            </a:r>
            <a:br>
              <a:rPr lang="en-GB" sz="2000" dirty="0" smtClean="0"/>
            </a:br>
            <a:r>
              <a:rPr lang="en-GB" sz="2000" dirty="0" smtClean="0"/>
              <a:t>concerned drivers”</a:t>
            </a:r>
          </a:p>
        </p:txBody>
      </p:sp>
      <p:pic>
        <p:nvPicPr>
          <p:cNvPr id="18" name="Picture 5" descr="C:\Documents and Settings\pphilipp\Local Settings\Temporary Internet Files\Content.IE5\OCT31MCL\MCj03980350000[1].wmf"/>
          <p:cNvPicPr>
            <a:picLocks noChangeAspect="1" noChangeArrowheads="1"/>
          </p:cNvPicPr>
          <p:nvPr/>
        </p:nvPicPr>
        <p:blipFill>
          <a:blip r:embed="rId3" cstate="print"/>
          <a:srcRect/>
          <a:stretch>
            <a:fillRect/>
          </a:stretch>
        </p:blipFill>
        <p:spPr bwMode="auto">
          <a:xfrm>
            <a:off x="6629400" y="1295400"/>
            <a:ext cx="779585" cy="873125"/>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78" name="Text Box 34"/>
          <p:cNvSpPr txBox="1">
            <a:spLocks noChangeArrowheads="1"/>
          </p:cNvSpPr>
          <p:nvPr/>
        </p:nvSpPr>
        <p:spPr bwMode="auto">
          <a:xfrm>
            <a:off x="2113085" y="3068639"/>
            <a:ext cx="4319954" cy="461665"/>
          </a:xfrm>
          <a:prstGeom prst="rect">
            <a:avLst/>
          </a:prstGeom>
          <a:noFill/>
          <a:ln w="9525">
            <a:noFill/>
            <a:miter lim="800000"/>
            <a:headEnd/>
            <a:tailEnd/>
          </a:ln>
          <a:effectLst/>
        </p:spPr>
        <p:txBody>
          <a:bodyPr>
            <a:spAutoFit/>
          </a:bodyPr>
          <a:lstStyle/>
          <a:p>
            <a:pPr>
              <a:spcBef>
                <a:spcPct val="50000"/>
              </a:spcBef>
              <a:defRPr/>
            </a:pPr>
            <a:endParaRPr lang="fr-FR">
              <a:effectLst>
                <a:outerShdw blurRad="38100" dist="38100" dir="2700000" algn="tl">
                  <a:srgbClr val="000000"/>
                </a:outerShdw>
              </a:effectLst>
              <a:cs typeface="+mn-cs"/>
            </a:endParaRPr>
          </a:p>
        </p:txBody>
      </p:sp>
      <p:sp>
        <p:nvSpPr>
          <p:cNvPr id="14" name="Content Placeholder 13"/>
          <p:cNvSpPr>
            <a:spLocks noGrp="1"/>
          </p:cNvSpPr>
          <p:nvPr>
            <p:ph idx="1"/>
          </p:nvPr>
        </p:nvSpPr>
        <p:spPr/>
        <p:txBody>
          <a:bodyPr/>
          <a:lstStyle/>
          <a:p>
            <a:pPr marL="0" lvl="0" indent="0">
              <a:defRPr/>
            </a:pPr>
            <a:r>
              <a:rPr lang="en-US" sz="2400" dirty="0" smtClean="0">
                <a:solidFill>
                  <a:srgbClr val="FFFFFF"/>
                </a:solidFill>
                <a:effectLst/>
                <a:latin typeface="Arial" pitchFamily="34" charset="0"/>
                <a:cs typeface="Arial" pitchFamily="34" charset="0"/>
              </a:rPr>
              <a:t>Article 10: Community Code</a:t>
            </a:r>
          </a:p>
          <a:p>
            <a:pPr marL="0" indent="0">
              <a:defRPr/>
            </a:pPr>
            <a:endParaRPr lang="fr-BE" sz="2400" dirty="0" smtClean="0">
              <a:effectLst/>
              <a:latin typeface="Arial" pitchFamily="34" charset="0"/>
              <a:cs typeface="Arial" pitchFamily="34" charset="0"/>
            </a:endParaRPr>
          </a:p>
          <a:p>
            <a:pPr marL="0" indent="0">
              <a:buFont typeface="Wingdings" pitchFamily="2" charset="2"/>
              <a:buChar char="ü"/>
              <a:defRPr/>
            </a:pPr>
            <a:endParaRPr lang="fr-BE" sz="2400" dirty="0" smtClean="0">
              <a:effectLst/>
              <a:latin typeface="Arial" pitchFamily="34" charset="0"/>
              <a:cs typeface="Arial" pitchFamily="34" charset="0"/>
            </a:endParaRPr>
          </a:p>
          <a:p>
            <a:pPr marL="0" indent="0">
              <a:defRPr/>
            </a:pPr>
            <a:endParaRPr lang="en-GB" sz="2400" dirty="0" smtClean="0">
              <a:effectLst/>
              <a:latin typeface="Arial" pitchFamily="34" charset="0"/>
              <a:cs typeface="Arial" pitchFamily="34" charset="0"/>
            </a:endParaRPr>
          </a:p>
          <a:p>
            <a:pPr marL="0" lvl="0" indent="0">
              <a:defRPr/>
            </a:pPr>
            <a:endParaRPr lang="en-US" sz="2400" dirty="0" smtClean="0">
              <a:solidFill>
                <a:srgbClr val="FFFFFF"/>
              </a:solidFill>
              <a:effectLst/>
              <a:latin typeface="Arial" pitchFamily="34" charset="0"/>
              <a:cs typeface="Arial" pitchFamily="34" charset="0"/>
            </a:endParaRPr>
          </a:p>
        </p:txBody>
      </p:sp>
      <p:sp>
        <p:nvSpPr>
          <p:cNvPr id="8" name="Footer Placeholder 7"/>
          <p:cNvSpPr>
            <a:spLocks noGrp="1"/>
          </p:cNvSpPr>
          <p:nvPr>
            <p:ph type="ftr" sz="quarter" idx="11"/>
          </p:nvPr>
        </p:nvSpPr>
        <p:spPr/>
        <p:txBody>
          <a:bodyPr/>
          <a:lstStyle/>
          <a:p>
            <a:pPr>
              <a:defRPr/>
            </a:pPr>
            <a:r>
              <a:rPr lang="en-US" smtClean="0"/>
              <a:t>(c) IRU Academy 2011</a:t>
            </a:r>
            <a:endParaRPr lang="en-US" dirty="0"/>
          </a:p>
        </p:txBody>
      </p:sp>
      <p:sp>
        <p:nvSpPr>
          <p:cNvPr id="9" name="Title 10"/>
          <p:cNvSpPr txBox="1">
            <a:spLocks/>
          </p:cNvSpPr>
          <p:nvPr/>
        </p:nvSpPr>
        <p:spPr bwMode="auto">
          <a:xfrm>
            <a:off x="2039938" y="228600"/>
            <a:ext cx="4675187"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defRPr/>
            </a:pPr>
            <a:r>
              <a:rPr lang="en-GB" sz="3200" b="1" dirty="0" smtClean="0"/>
              <a:t>Community Code</a:t>
            </a:r>
          </a:p>
        </p:txBody>
      </p:sp>
      <p:sp>
        <p:nvSpPr>
          <p:cNvPr id="12" name="TextBox 1"/>
          <p:cNvSpPr txBox="1">
            <a:spLocks noChangeArrowheads="1"/>
          </p:cNvSpPr>
          <p:nvPr/>
        </p:nvSpPr>
        <p:spPr bwMode="auto">
          <a:xfrm>
            <a:off x="228600" y="6477000"/>
            <a:ext cx="1935775" cy="266700"/>
          </a:xfrm>
          <a:prstGeom prst="rect">
            <a:avLst/>
          </a:prstGeom>
          <a:noFill/>
          <a:ln w="9525">
            <a:noFill/>
            <a:miter lim="800000"/>
            <a:headEnd/>
            <a:tailEnd/>
          </a:ln>
        </p:spPr>
        <p:txBody>
          <a:bodyPr wrap="none"/>
          <a:lstStyle/>
          <a:p>
            <a:pPr algn="ctr">
              <a:spcBef>
                <a:spcPct val="50000"/>
              </a:spcBef>
            </a:pPr>
            <a:r>
              <a:rPr lang="en-GB" sz="1200" dirty="0"/>
              <a:t>Source: EC DG Transport</a:t>
            </a:r>
          </a:p>
        </p:txBody>
      </p:sp>
      <p:graphicFrame>
        <p:nvGraphicFramePr>
          <p:cNvPr id="16" name="Object 2"/>
          <p:cNvGraphicFramePr>
            <a:graphicFrameLocks noChangeAspect="1"/>
          </p:cNvGraphicFramePr>
          <p:nvPr/>
        </p:nvGraphicFramePr>
        <p:xfrm>
          <a:off x="889000" y="2717800"/>
          <a:ext cx="7613650" cy="3398837"/>
        </p:xfrm>
        <a:graphic>
          <a:graphicData uri="http://schemas.openxmlformats.org/drawingml/2006/chart">
            <c:chart xmlns:c="http://schemas.openxmlformats.org/drawingml/2006/chart" xmlns:r="http://schemas.openxmlformats.org/officeDocument/2006/relationships" r:id="rId3"/>
          </a:graphicData>
        </a:graphic>
      </p:graphicFrame>
      <p:pic>
        <p:nvPicPr>
          <p:cNvPr id="18" name="Picture 4" descr="C:\Documents and Settings\pphilipp\Local Settings\Temporary Internet Files\Content.IE5\O69GSN5I\MCj04378210000[1].png"/>
          <p:cNvPicPr>
            <a:picLocks noChangeAspect="1" noChangeArrowheads="1"/>
          </p:cNvPicPr>
          <p:nvPr/>
        </p:nvPicPr>
        <p:blipFill>
          <a:blip r:embed="rId4" cstate="print"/>
          <a:srcRect/>
          <a:stretch>
            <a:fillRect/>
          </a:stretch>
        </p:blipFill>
        <p:spPr bwMode="auto">
          <a:xfrm>
            <a:off x="5836627" y="1547812"/>
            <a:ext cx="962757" cy="1042988"/>
          </a:xfrm>
          <a:prstGeom prst="rect">
            <a:avLst/>
          </a:prstGeom>
          <a:noFill/>
          <a:ln w="9525">
            <a:noFill/>
            <a:miter lim="800000"/>
            <a:headEnd/>
            <a:tailEnd/>
          </a:ln>
        </p:spPr>
      </p:pic>
      <p:pic>
        <p:nvPicPr>
          <p:cNvPr id="19" name="Picture 5" descr="C:\Documents and Settings\pphilipp\Local Settings\Temporary Internet Files\Content.IE5\OCT31MCL\MCj03980350000[1].wmf"/>
          <p:cNvPicPr>
            <a:picLocks noChangeAspect="1" noChangeArrowheads="1"/>
          </p:cNvPicPr>
          <p:nvPr/>
        </p:nvPicPr>
        <p:blipFill>
          <a:blip r:embed="rId5" cstate="print"/>
          <a:srcRect/>
          <a:stretch>
            <a:fillRect/>
          </a:stretch>
        </p:blipFill>
        <p:spPr bwMode="auto">
          <a:xfrm>
            <a:off x="7221415" y="1604963"/>
            <a:ext cx="779585" cy="874713"/>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EU Driver Training Directive</a:t>
            </a:r>
            <a:endParaRPr lang="en-GB" dirty="0"/>
          </a:p>
        </p:txBody>
      </p:sp>
      <p:sp>
        <p:nvSpPr>
          <p:cNvPr id="3" name="Content Placeholder 2"/>
          <p:cNvSpPr>
            <a:spLocks noGrp="1"/>
          </p:cNvSpPr>
          <p:nvPr>
            <p:ph idx="1"/>
          </p:nvPr>
        </p:nvSpPr>
        <p:spPr>
          <a:xfrm>
            <a:off x="251520" y="1412776"/>
            <a:ext cx="8583613" cy="4800600"/>
          </a:xfrm>
        </p:spPr>
        <p:txBody>
          <a:bodyPr/>
          <a:lstStyle/>
          <a:p>
            <a:r>
              <a:rPr lang="en-GB" dirty="0" smtClean="0"/>
              <a:t>Further variations in: </a:t>
            </a:r>
          </a:p>
          <a:p>
            <a:pPr lvl="1"/>
            <a:r>
              <a:rPr lang="en-GB" dirty="0" smtClean="0"/>
              <a:t>Content and quality of training.</a:t>
            </a:r>
          </a:p>
          <a:p>
            <a:pPr lvl="1"/>
            <a:r>
              <a:rPr lang="en-GB" dirty="0" smtClean="0"/>
              <a:t>Costs and financing of training. </a:t>
            </a:r>
          </a:p>
          <a:p>
            <a:pPr lvl="1"/>
            <a:r>
              <a:rPr lang="en-GB" dirty="0" smtClean="0"/>
              <a:t>Training and approval of instructors and training centres.</a:t>
            </a:r>
          </a:p>
          <a:p>
            <a:pPr lvl="1"/>
            <a:r>
              <a:rPr lang="en-GB" dirty="0" smtClean="0"/>
              <a:t>Recognition of foreign training.</a:t>
            </a:r>
          </a:p>
          <a:p>
            <a:r>
              <a:rPr lang="en-GB" dirty="0" smtClean="0"/>
              <a:t>Concerns about:</a:t>
            </a:r>
          </a:p>
          <a:p>
            <a:pPr lvl="1"/>
            <a:r>
              <a:rPr lang="en-GB" dirty="0" smtClean="0"/>
              <a:t>Scheduling of periodic training</a:t>
            </a:r>
          </a:p>
          <a:p>
            <a:pPr lvl="1"/>
            <a:r>
              <a:rPr lang="en-GB" dirty="0" smtClean="0"/>
              <a:t>Correct enforcement of the Directive abroad</a:t>
            </a:r>
          </a:p>
          <a:p>
            <a:pPr lvl="1"/>
            <a:r>
              <a:rPr lang="en-GB" dirty="0" smtClean="0"/>
              <a:t>National training capacity</a:t>
            </a:r>
          </a:p>
          <a:p>
            <a:pPr lvl="1"/>
            <a:endParaRPr lang="en-GB" dirty="0" smtClean="0"/>
          </a:p>
          <a:p>
            <a:r>
              <a:rPr lang="en-GB" dirty="0" smtClean="0"/>
              <a:t> </a:t>
            </a:r>
          </a:p>
          <a:p>
            <a:endParaRPr lang="en-GB" dirty="0" smtClean="0"/>
          </a:p>
          <a:p>
            <a:r>
              <a:rPr lang="en-GB" dirty="0" smtClean="0"/>
              <a:t>Key Challenge: How to ensure diversity without undermining the  objectives of the legislation.</a:t>
            </a:r>
          </a:p>
          <a:p>
            <a:r>
              <a:rPr lang="en-GB" dirty="0" smtClean="0"/>
              <a:t>Variation</a:t>
            </a:r>
          </a:p>
          <a:p>
            <a:r>
              <a:rPr lang="en-GB" dirty="0" smtClean="0"/>
              <a:t>Variations in </a:t>
            </a:r>
          </a:p>
        </p:txBody>
      </p:sp>
      <p:sp>
        <p:nvSpPr>
          <p:cNvPr id="4" name="Slide Number Placeholder 3"/>
          <p:cNvSpPr>
            <a:spLocks noGrp="1"/>
          </p:cNvSpPr>
          <p:nvPr>
            <p:ph type="sldNum" sz="quarter" idx="12"/>
          </p:nvPr>
        </p:nvSpPr>
        <p:spPr/>
        <p:txBody>
          <a:bodyPr/>
          <a:lstStyle/>
          <a:p>
            <a:pPr>
              <a:defRPr/>
            </a:pPr>
            <a:r>
              <a:rPr lang="en-US" smtClean="0"/>
              <a:t>Page </a:t>
            </a:r>
            <a:fld id="{E4324F84-85F6-407D-B0D9-7D48FD87B6F5}" type="slidenum">
              <a:rPr lang="en-US" smtClean="0"/>
              <a:pPr>
                <a:defRPr/>
              </a:pPr>
              <a:t>26</a:t>
            </a:fld>
            <a:endParaRPr lang="en-US" dirty="0"/>
          </a:p>
        </p:txBody>
      </p:sp>
      <p:sp>
        <p:nvSpPr>
          <p:cNvPr id="5" name="Footer Placeholder 4"/>
          <p:cNvSpPr>
            <a:spLocks noGrp="1"/>
          </p:cNvSpPr>
          <p:nvPr>
            <p:ph type="ftr" sz="quarter" idx="11"/>
          </p:nvPr>
        </p:nvSpPr>
        <p:spPr/>
        <p:txBody>
          <a:bodyPr/>
          <a:lstStyle/>
          <a:p>
            <a:pPr>
              <a:defRPr/>
            </a:pPr>
            <a:r>
              <a:rPr lang="en-US" smtClean="0"/>
              <a:t>(c) International Road Transport Union (IRU) 2011</a:t>
            </a:r>
            <a:endParaRPr lang="en-US" dirty="0"/>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EU Driver Training Directive</a:t>
            </a:r>
            <a:endParaRPr lang="en-GB" dirty="0"/>
          </a:p>
        </p:txBody>
      </p:sp>
      <p:sp>
        <p:nvSpPr>
          <p:cNvPr id="3" name="Content Placeholder 2"/>
          <p:cNvSpPr>
            <a:spLocks noGrp="1"/>
          </p:cNvSpPr>
          <p:nvPr>
            <p:ph idx="1"/>
          </p:nvPr>
        </p:nvSpPr>
        <p:spPr>
          <a:xfrm>
            <a:off x="323528" y="1412776"/>
            <a:ext cx="8583613" cy="5256584"/>
          </a:xfrm>
        </p:spPr>
        <p:txBody>
          <a:bodyPr/>
          <a:lstStyle/>
          <a:p>
            <a:r>
              <a:rPr lang="en-GB" dirty="0" smtClean="0"/>
              <a:t>Key Challenge: While respecting the need for  national diversity, how to ensure the objectives of the legislation are not undermined. </a:t>
            </a:r>
          </a:p>
          <a:p>
            <a:pPr algn="ctr">
              <a:buNone/>
            </a:pPr>
            <a:r>
              <a:rPr lang="en-GB" dirty="0" smtClean="0">
                <a:solidFill>
                  <a:srgbClr val="FFFF00"/>
                </a:solidFill>
              </a:rPr>
              <a:t>European Best Practices are essential.</a:t>
            </a:r>
          </a:p>
          <a:p>
            <a:pPr algn="ctr">
              <a:buNone/>
            </a:pPr>
            <a:r>
              <a:rPr lang="en-GB" dirty="0" smtClean="0">
                <a:solidFill>
                  <a:srgbClr val="FFFF00"/>
                </a:solidFill>
              </a:rPr>
              <a:t>IRU and IRU Academy active on this! </a:t>
            </a:r>
          </a:p>
          <a:p>
            <a:pPr algn="ctr">
              <a:buNone/>
            </a:pPr>
            <a:endParaRPr lang="en-GB" dirty="0" smtClean="0">
              <a:solidFill>
                <a:srgbClr val="FFFF00"/>
              </a:solidFill>
            </a:endParaRPr>
          </a:p>
          <a:p>
            <a:pPr marL="341313" lvl="1" indent="-341313" algn="just">
              <a:buClr>
                <a:schemeClr val="bg1"/>
              </a:buClr>
              <a:buFont typeface="Wingdings" pitchFamily="2" charset="2"/>
              <a:buChar char="ü"/>
              <a:defRPr/>
            </a:pPr>
            <a:r>
              <a:rPr lang="en-GB" dirty="0" smtClean="0">
                <a:solidFill>
                  <a:srgbClr val="FFFF00"/>
                </a:solidFill>
              </a:rPr>
              <a:t> </a:t>
            </a:r>
            <a:r>
              <a:rPr lang="en-GB" dirty="0" smtClean="0">
                <a:solidFill>
                  <a:schemeClr val="bg1"/>
                </a:solidFill>
                <a:effectLst/>
                <a:latin typeface="Arial" pitchFamily="34" charset="0"/>
                <a:cs typeface="Arial" pitchFamily="34" charset="0"/>
              </a:rPr>
              <a:t>STARTS project:</a:t>
            </a:r>
          </a:p>
          <a:p>
            <a:pPr marL="341313" lvl="1" indent="-341313" algn="just">
              <a:buClr>
                <a:schemeClr val="bg1"/>
              </a:buClr>
              <a:buNone/>
              <a:defRPr/>
            </a:pPr>
            <a:r>
              <a:rPr lang="en-GB" sz="1600" dirty="0" smtClean="0">
                <a:effectLst/>
                <a:latin typeface="Arial" pitchFamily="34" charset="0"/>
                <a:cs typeface="Arial" pitchFamily="34" charset="0"/>
                <a:hlinkClick r:id="rId2"/>
              </a:rPr>
              <a:t>http://starts.iru.org/en_home</a:t>
            </a:r>
            <a:endParaRPr lang="en-GB" sz="1600" dirty="0" smtClean="0">
              <a:effectLst/>
              <a:latin typeface="Arial" pitchFamily="34" charset="0"/>
              <a:cs typeface="Arial" pitchFamily="34" charset="0"/>
            </a:endParaRPr>
          </a:p>
          <a:p>
            <a:pPr>
              <a:buNone/>
            </a:pPr>
            <a:endParaRPr lang="en-GB" dirty="0" smtClean="0">
              <a:solidFill>
                <a:srgbClr val="FFFF00"/>
              </a:solidFill>
            </a:endParaRPr>
          </a:p>
          <a:p>
            <a:pPr>
              <a:buFont typeface="Wingdings" pitchFamily="2" charset="2"/>
              <a:buChar char="ü"/>
            </a:pPr>
            <a:r>
              <a:rPr lang="en-GB" sz="2400" dirty="0" smtClean="0">
                <a:latin typeface="Arial" pitchFamily="34" charset="0"/>
                <a:cs typeface="Arial" pitchFamily="34" charset="0"/>
              </a:rPr>
              <a:t> </a:t>
            </a:r>
            <a:r>
              <a:rPr lang="en-GB" sz="2400" dirty="0" smtClean="0">
                <a:effectLst/>
                <a:latin typeface="Arial" pitchFamily="34" charset="0"/>
                <a:cs typeface="Arial" pitchFamily="34" charset="0"/>
              </a:rPr>
              <a:t>DRIVEN project:</a:t>
            </a:r>
          </a:p>
        </p:txBody>
      </p:sp>
      <p:sp>
        <p:nvSpPr>
          <p:cNvPr id="4" name="Slide Number Placeholder 3"/>
          <p:cNvSpPr>
            <a:spLocks noGrp="1"/>
          </p:cNvSpPr>
          <p:nvPr>
            <p:ph type="sldNum" sz="quarter" idx="12"/>
          </p:nvPr>
        </p:nvSpPr>
        <p:spPr/>
        <p:txBody>
          <a:bodyPr/>
          <a:lstStyle/>
          <a:p>
            <a:pPr>
              <a:defRPr/>
            </a:pPr>
            <a:r>
              <a:rPr lang="en-US" smtClean="0"/>
              <a:t>Page </a:t>
            </a:r>
            <a:fld id="{E4324F84-85F6-407D-B0D9-7D48FD87B6F5}" type="slidenum">
              <a:rPr lang="en-US" smtClean="0"/>
              <a:pPr>
                <a:defRPr/>
              </a:pPr>
              <a:t>27</a:t>
            </a:fld>
            <a:endParaRPr lang="en-US" dirty="0"/>
          </a:p>
        </p:txBody>
      </p:sp>
      <p:sp>
        <p:nvSpPr>
          <p:cNvPr id="5" name="Footer Placeholder 4"/>
          <p:cNvSpPr>
            <a:spLocks noGrp="1"/>
          </p:cNvSpPr>
          <p:nvPr>
            <p:ph type="ftr" sz="quarter" idx="11"/>
          </p:nvPr>
        </p:nvSpPr>
        <p:spPr/>
        <p:txBody>
          <a:bodyPr/>
          <a:lstStyle/>
          <a:p>
            <a:pPr>
              <a:defRPr/>
            </a:pPr>
            <a:r>
              <a:rPr lang="en-US" smtClean="0"/>
              <a:t>(c) International Road Transport Union (IRU) 2011</a:t>
            </a:r>
            <a:endParaRPr lang="en-US" dirty="0"/>
          </a:p>
        </p:txBody>
      </p:sp>
      <p:pic>
        <p:nvPicPr>
          <p:cNvPr id="6" name="Picture 2"/>
          <p:cNvPicPr>
            <a:picLocks noChangeAspect="1" noChangeArrowheads="1"/>
          </p:cNvPicPr>
          <p:nvPr/>
        </p:nvPicPr>
        <p:blipFill>
          <a:blip r:embed="rId3" cstate="print"/>
          <a:srcRect/>
          <a:stretch>
            <a:fillRect/>
          </a:stretch>
        </p:blipFill>
        <p:spPr bwMode="auto">
          <a:xfrm>
            <a:off x="3491880" y="4581128"/>
            <a:ext cx="5001357" cy="1080120"/>
          </a:xfrm>
          <a:prstGeom prst="rect">
            <a:avLst/>
          </a:prstGeom>
          <a:noFill/>
          <a:ln w="9525">
            <a:noFill/>
            <a:miter lim="800000"/>
            <a:headEnd/>
            <a:tailEnd/>
          </a:ln>
        </p:spPr>
      </p:pic>
      <p:pic>
        <p:nvPicPr>
          <p:cNvPr id="7" name="Picture 6" descr="EU Leonardo.png"/>
          <p:cNvPicPr>
            <a:picLocks noChangeAspect="1"/>
          </p:cNvPicPr>
          <p:nvPr/>
        </p:nvPicPr>
        <p:blipFill>
          <a:blip r:embed="rId4" cstate="print"/>
          <a:stretch>
            <a:fillRect/>
          </a:stretch>
        </p:blipFill>
        <p:spPr>
          <a:xfrm>
            <a:off x="3491880" y="5733256"/>
            <a:ext cx="5040560" cy="936104"/>
          </a:xfrm>
          <a:prstGeom prst="rect">
            <a:avLst/>
          </a:prstGeom>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a:t>
            </a:r>
            <a:endParaRPr lang="en-GB" dirty="0"/>
          </a:p>
        </p:txBody>
      </p:sp>
      <p:sp>
        <p:nvSpPr>
          <p:cNvPr id="3" name="Content Placeholder 2"/>
          <p:cNvSpPr>
            <a:spLocks noGrp="1"/>
          </p:cNvSpPr>
          <p:nvPr>
            <p:ph idx="1"/>
          </p:nvPr>
        </p:nvSpPr>
        <p:spPr/>
        <p:txBody>
          <a:bodyPr/>
          <a:lstStyle/>
          <a:p>
            <a:r>
              <a:rPr lang="en-GB" dirty="0" smtClean="0"/>
              <a:t>Brussels is and will continue to be a major source of transport legislation that affects you and your businesses. </a:t>
            </a:r>
          </a:p>
          <a:p>
            <a:r>
              <a:rPr lang="en-GB" dirty="0" smtClean="0"/>
              <a:t>The IRU is your voice to ensure your interests are protected as much as possible in the legislative process.</a:t>
            </a:r>
          </a:p>
          <a:p>
            <a:r>
              <a:rPr lang="en-GB" dirty="0" smtClean="0"/>
              <a:t>We are also working to ensure that legislation is applied properly and improved once in place.</a:t>
            </a:r>
          </a:p>
          <a:p>
            <a:r>
              <a:rPr lang="en-GB" dirty="0" smtClean="0"/>
              <a:t>Cooperation amongst all stakeholders is key at national and international level. </a:t>
            </a:r>
          </a:p>
          <a:p>
            <a:pPr>
              <a:buNone/>
            </a:pPr>
            <a:r>
              <a:rPr lang="en-GB" dirty="0" smtClean="0"/>
              <a:t> </a:t>
            </a:r>
            <a:endParaRPr lang="en-GB" dirty="0"/>
          </a:p>
        </p:txBody>
      </p:sp>
      <p:sp>
        <p:nvSpPr>
          <p:cNvPr id="4" name="Slide Number Placeholder 3"/>
          <p:cNvSpPr>
            <a:spLocks noGrp="1"/>
          </p:cNvSpPr>
          <p:nvPr>
            <p:ph type="sldNum" sz="quarter" idx="12"/>
          </p:nvPr>
        </p:nvSpPr>
        <p:spPr/>
        <p:txBody>
          <a:bodyPr/>
          <a:lstStyle/>
          <a:p>
            <a:pPr>
              <a:defRPr/>
            </a:pPr>
            <a:r>
              <a:rPr lang="en-US" smtClean="0"/>
              <a:t>Page </a:t>
            </a:r>
            <a:fld id="{E4324F84-85F6-407D-B0D9-7D48FD87B6F5}" type="slidenum">
              <a:rPr lang="en-US" smtClean="0"/>
              <a:pPr>
                <a:defRPr/>
              </a:pPr>
              <a:t>28</a:t>
            </a:fld>
            <a:endParaRPr lang="en-US" dirty="0"/>
          </a:p>
        </p:txBody>
      </p:sp>
      <p:sp>
        <p:nvSpPr>
          <p:cNvPr id="5" name="Footer Placeholder 4"/>
          <p:cNvSpPr>
            <a:spLocks noGrp="1"/>
          </p:cNvSpPr>
          <p:nvPr>
            <p:ph type="ftr" sz="quarter" idx="11"/>
          </p:nvPr>
        </p:nvSpPr>
        <p:spPr/>
        <p:txBody>
          <a:bodyPr/>
          <a:lstStyle/>
          <a:p>
            <a:pPr>
              <a:defRPr/>
            </a:pPr>
            <a:r>
              <a:rPr lang="en-US" smtClean="0"/>
              <a:t>(c) International Road Transport Union (IRU) 2011</a:t>
            </a:r>
            <a:endParaRPr lang="en-US" dirty="0"/>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2" descr="iru_slo_e_ne_ppt"/>
          <p:cNvPicPr>
            <a:picLocks noChangeAspect="1" noChangeArrowheads="1"/>
          </p:cNvPicPr>
          <p:nvPr/>
        </p:nvPicPr>
        <p:blipFill>
          <a:blip r:embed="rId3" cstate="print"/>
          <a:srcRect/>
          <a:stretch>
            <a:fillRect/>
          </a:stretch>
        </p:blipFill>
        <p:spPr bwMode="auto">
          <a:xfrm>
            <a:off x="1647825" y="1700213"/>
            <a:ext cx="5792788" cy="4629150"/>
          </a:xfrm>
          <a:prstGeom prst="rect">
            <a:avLst/>
          </a:prstGeom>
          <a:noFill/>
          <a:ln w="9525">
            <a:noFill/>
            <a:miter lim="800000"/>
            <a:headEnd/>
            <a:tailEnd/>
          </a:ln>
        </p:spPr>
      </p:pic>
      <p:sp>
        <p:nvSpPr>
          <p:cNvPr id="9219" name="Rectangle 3"/>
          <p:cNvSpPr>
            <a:spLocks noGrp="1" noChangeArrowheads="1"/>
          </p:cNvSpPr>
          <p:nvPr>
            <p:ph type="title"/>
          </p:nvPr>
        </p:nvSpPr>
        <p:spPr>
          <a:xfrm>
            <a:off x="1524000" y="228600"/>
            <a:ext cx="7104063" cy="914400"/>
          </a:xfrm>
          <a:effectLst/>
        </p:spPr>
        <p:txBody>
          <a:bodyPr/>
          <a:lstStyle/>
          <a:p>
            <a:pPr eaLnBrk="1" hangingPunct="1">
              <a:defRPr/>
            </a:pPr>
            <a:r>
              <a:rPr lang="en-GB" dirty="0" smtClean="0"/>
              <a:t>www.iru.org</a:t>
            </a:r>
          </a:p>
        </p:txBody>
      </p:sp>
      <p:sp>
        <p:nvSpPr>
          <p:cNvPr id="6" name="Slide Number Placeholder 5"/>
          <p:cNvSpPr>
            <a:spLocks noGrp="1"/>
          </p:cNvSpPr>
          <p:nvPr>
            <p:ph type="sldNum" sz="quarter" idx="12"/>
          </p:nvPr>
        </p:nvSpPr>
        <p:spPr/>
        <p:txBody>
          <a:bodyPr/>
          <a:lstStyle/>
          <a:p>
            <a:pPr>
              <a:defRPr/>
            </a:pPr>
            <a:r>
              <a:rPr lang="en-US" smtClean="0"/>
              <a:t>Page </a:t>
            </a:r>
            <a:fld id="{BE3C692A-9EDF-4688-A0F8-7F2245B0CE4A}" type="slidenum">
              <a:rPr lang="en-US" smtClean="0"/>
              <a:pPr>
                <a:defRPr/>
              </a:pPr>
              <a:t>29</a:t>
            </a:fld>
            <a:endParaRPr lang="en-US"/>
          </a:p>
        </p:txBody>
      </p:sp>
      <p:sp>
        <p:nvSpPr>
          <p:cNvPr id="8" name="Footer Placeholder 7"/>
          <p:cNvSpPr>
            <a:spLocks noGrp="1"/>
          </p:cNvSpPr>
          <p:nvPr>
            <p:ph type="ftr" sz="quarter" idx="11"/>
          </p:nvPr>
        </p:nvSpPr>
        <p:spPr/>
        <p:txBody>
          <a:bodyPr/>
          <a:lstStyle/>
          <a:p>
            <a:pPr>
              <a:defRPr/>
            </a:pPr>
            <a:r>
              <a:rPr lang="en-US" dirty="0" smtClean="0"/>
              <a:t>(c) International Road Transport Union (IRU) 2011</a:t>
            </a:r>
            <a:endParaRPr lang="en-US" dirty="0"/>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5"/>
          <p:cNvSpPr>
            <a:spLocks noGrp="1" noChangeArrowheads="1"/>
          </p:cNvSpPr>
          <p:nvPr>
            <p:ph type="title"/>
          </p:nvPr>
        </p:nvSpPr>
        <p:spPr/>
        <p:txBody>
          <a:bodyPr/>
          <a:lstStyle/>
          <a:p>
            <a:pPr>
              <a:defRPr/>
            </a:pPr>
            <a:r>
              <a:rPr lang="fr-CH" dirty="0" smtClean="0"/>
              <a:t>Evolution of IRU </a:t>
            </a:r>
            <a:r>
              <a:rPr lang="fr-CH" dirty="0" err="1" smtClean="0"/>
              <a:t>Membership</a:t>
            </a:r>
            <a:endParaRPr lang="en-US" dirty="0" smtClean="0"/>
          </a:p>
        </p:txBody>
      </p:sp>
      <p:sp>
        <p:nvSpPr>
          <p:cNvPr id="6" name="Slide Number Placeholder 5"/>
          <p:cNvSpPr>
            <a:spLocks noGrp="1"/>
          </p:cNvSpPr>
          <p:nvPr>
            <p:ph type="sldNum" sz="quarter" idx="12"/>
          </p:nvPr>
        </p:nvSpPr>
        <p:spPr/>
        <p:txBody>
          <a:bodyPr/>
          <a:lstStyle/>
          <a:p>
            <a:pPr>
              <a:defRPr/>
            </a:pPr>
            <a:r>
              <a:rPr lang="en-US" smtClean="0"/>
              <a:t>Page </a:t>
            </a:r>
            <a:fld id="{E4324F84-85F6-407D-B0D9-7D48FD87B6F5}" type="slidenum">
              <a:rPr lang="en-US" smtClean="0"/>
              <a:pPr>
                <a:defRPr/>
              </a:pPr>
              <a:t>3</a:t>
            </a:fld>
            <a:endParaRPr lang="en-US" dirty="0"/>
          </a:p>
        </p:txBody>
      </p:sp>
      <p:sp>
        <p:nvSpPr>
          <p:cNvPr id="8" name="Footer Placeholder 7"/>
          <p:cNvSpPr>
            <a:spLocks noGrp="1"/>
          </p:cNvSpPr>
          <p:nvPr>
            <p:ph type="ftr" sz="quarter" idx="11"/>
          </p:nvPr>
        </p:nvSpPr>
        <p:spPr/>
        <p:txBody>
          <a:bodyPr/>
          <a:lstStyle/>
          <a:p>
            <a:pPr>
              <a:defRPr/>
            </a:pPr>
            <a:r>
              <a:rPr lang="en-US" dirty="0" smtClean="0"/>
              <a:t>(c) International Road Transport Union (IRU) 2011</a:t>
            </a:r>
            <a:endParaRPr lang="en-US" dirty="0"/>
          </a:p>
        </p:txBody>
      </p:sp>
      <p:pic>
        <p:nvPicPr>
          <p:cNvPr id="7" name="Picture 1"/>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1362075" y="1495425"/>
            <a:ext cx="6934200" cy="4962525"/>
          </a:xfrm>
          <a:prstGeom prst="rect">
            <a:avLst/>
          </a:prstGeom>
          <a:noFill/>
          <a:ln w="9525">
            <a:noFill/>
            <a:miter lim="800000"/>
            <a:headEnd/>
            <a:tailEnd/>
          </a:ln>
        </p:spPr>
      </p:pic>
      <p:sp>
        <p:nvSpPr>
          <p:cNvPr id="10" name="Text Box 4"/>
          <p:cNvSpPr txBox="1">
            <a:spLocks noChangeArrowheads="1"/>
          </p:cNvSpPr>
          <p:nvPr/>
        </p:nvSpPr>
        <p:spPr bwMode="auto">
          <a:xfrm>
            <a:off x="0" y="3356992"/>
            <a:ext cx="3043238" cy="1546577"/>
          </a:xfrm>
          <a:prstGeom prst="rect">
            <a:avLst/>
          </a:prstGeom>
          <a:noFill/>
          <a:ln w="9525">
            <a:noFill/>
            <a:miter lim="800000"/>
            <a:headEnd/>
            <a:tailEnd/>
          </a:ln>
          <a:effectLst/>
        </p:spPr>
        <p:txBody>
          <a:bodyPr>
            <a:spAutoFit/>
          </a:bodyPr>
          <a:lstStyle/>
          <a:p>
            <a:pPr algn="ctr">
              <a:buNone/>
              <a:defRPr/>
            </a:pPr>
            <a:r>
              <a:rPr lang="en-GB" b="1" dirty="0">
                <a:solidFill>
                  <a:srgbClr val="FF0000"/>
                </a:solidFill>
                <a:effectLst>
                  <a:outerShdw blurRad="38100" dist="38100" dir="2700000" algn="tl">
                    <a:srgbClr val="000000">
                      <a:alpha val="43137"/>
                    </a:srgbClr>
                  </a:outerShdw>
                </a:effectLst>
              </a:rPr>
              <a:t>Created</a:t>
            </a:r>
            <a:br>
              <a:rPr lang="en-GB" b="1" dirty="0">
                <a:solidFill>
                  <a:srgbClr val="FF0000"/>
                </a:solidFill>
                <a:effectLst>
                  <a:outerShdw blurRad="38100" dist="38100" dir="2700000" algn="tl">
                    <a:srgbClr val="000000">
                      <a:alpha val="43137"/>
                    </a:srgbClr>
                  </a:outerShdw>
                </a:effectLst>
              </a:rPr>
            </a:br>
            <a:r>
              <a:rPr lang="en-GB" b="1" dirty="0" smtClean="0">
                <a:solidFill>
                  <a:srgbClr val="FF0000"/>
                </a:solidFill>
                <a:effectLst>
                  <a:outerShdw blurRad="38100" dist="38100" dir="2700000" algn="tl">
                    <a:srgbClr val="000000">
                      <a:alpha val="43137"/>
                    </a:srgbClr>
                  </a:outerShdw>
                </a:effectLst>
              </a:rPr>
              <a:t>in 1948</a:t>
            </a:r>
            <a:endParaRPr kumimoji="1" lang="en-GB" sz="1800" b="1" dirty="0">
              <a:solidFill>
                <a:srgbClr val="FF0000"/>
              </a:solidFill>
              <a:effectLst>
                <a:outerShdw blurRad="38100" dist="38100" dir="2700000" algn="tl">
                  <a:srgbClr val="000000">
                    <a:alpha val="43137"/>
                  </a:srgbClr>
                </a:outerShdw>
              </a:effectLst>
            </a:endParaRPr>
          </a:p>
          <a:p>
            <a:pPr algn="ctr">
              <a:buNone/>
              <a:defRPr/>
            </a:pPr>
            <a:r>
              <a:rPr kumimoji="1" lang="en-GB" sz="1800" b="1" dirty="0">
                <a:solidFill>
                  <a:srgbClr val="FF0000"/>
                </a:solidFill>
                <a:effectLst>
                  <a:outerShdw blurRad="38100" dist="38100" dir="2700000" algn="tl">
                    <a:srgbClr val="000000">
                      <a:alpha val="43137"/>
                    </a:srgbClr>
                  </a:outerShdw>
                </a:effectLst>
              </a:rPr>
              <a:t>National Associations from 8 founding countries</a:t>
            </a:r>
            <a:endParaRPr kumimoji="1" lang="fr-CH" sz="1800" b="1" dirty="0">
              <a:solidFill>
                <a:srgbClr val="FF0000"/>
              </a:solidFill>
              <a:effectLst>
                <a:outerShdw blurRad="38100" dist="38100" dir="2700000" algn="tl">
                  <a:srgbClr val="000000">
                    <a:alpha val="43137"/>
                  </a:srgbClr>
                </a:outerShdw>
              </a:effectLst>
            </a:endParaRPr>
          </a:p>
        </p:txBody>
      </p:sp>
      <p:sp>
        <p:nvSpPr>
          <p:cNvPr id="11" name="Text Box 23"/>
          <p:cNvSpPr txBox="1">
            <a:spLocks noChangeArrowheads="1"/>
          </p:cNvSpPr>
          <p:nvPr/>
        </p:nvSpPr>
        <p:spPr bwMode="auto">
          <a:xfrm>
            <a:off x="4752975" y="5216525"/>
            <a:ext cx="2890838" cy="1228798"/>
          </a:xfrm>
          <a:prstGeom prst="rect">
            <a:avLst/>
          </a:prstGeom>
          <a:noFill/>
          <a:ln w="9525">
            <a:noFill/>
            <a:miter lim="800000"/>
            <a:headEnd/>
            <a:tailEnd/>
          </a:ln>
          <a:effectLst/>
        </p:spPr>
        <p:txBody>
          <a:bodyPr>
            <a:spAutoFit/>
          </a:bodyPr>
          <a:lstStyle/>
          <a:p>
            <a:pPr algn="ctr">
              <a:spcBef>
                <a:spcPct val="50000"/>
              </a:spcBef>
              <a:buNone/>
              <a:defRPr/>
            </a:pPr>
            <a:r>
              <a:rPr lang="en-GB" b="1" dirty="0" smtClean="0">
                <a:solidFill>
                  <a:srgbClr val="FFFF66"/>
                </a:solidFill>
                <a:effectLst>
                  <a:outerShdw blurRad="38100" dist="38100" dir="2700000" algn="tl">
                    <a:srgbClr val="000000">
                      <a:alpha val="43137"/>
                    </a:srgbClr>
                  </a:outerShdw>
                </a:effectLst>
              </a:rPr>
              <a:t>2011 </a:t>
            </a:r>
            <a:r>
              <a:rPr lang="en-GB" b="1" dirty="0">
                <a:solidFill>
                  <a:srgbClr val="FFFF66"/>
                </a:solidFill>
                <a:effectLst>
                  <a:outerShdw blurRad="38100" dist="38100" dir="2700000" algn="tl">
                    <a:srgbClr val="000000">
                      <a:alpha val="43137"/>
                    </a:srgbClr>
                  </a:outerShdw>
                </a:effectLst>
              </a:rPr>
              <a:t/>
            </a:r>
            <a:br>
              <a:rPr lang="en-GB" b="1" dirty="0">
                <a:solidFill>
                  <a:srgbClr val="FFFF66"/>
                </a:solidFill>
                <a:effectLst>
                  <a:outerShdw blurRad="38100" dist="38100" dir="2700000" algn="tl">
                    <a:srgbClr val="000000">
                      <a:alpha val="43137"/>
                    </a:srgbClr>
                  </a:outerShdw>
                </a:effectLst>
              </a:rPr>
            </a:br>
            <a:r>
              <a:rPr lang="en-GB" b="1" dirty="0">
                <a:solidFill>
                  <a:srgbClr val="FFFF66"/>
                </a:solidFill>
                <a:effectLst>
                  <a:outerShdw blurRad="38100" dist="38100" dir="2700000" algn="tl">
                    <a:srgbClr val="000000">
                      <a:alpha val="43137"/>
                    </a:srgbClr>
                  </a:outerShdw>
                </a:effectLst>
              </a:rPr>
              <a:t>180 Members</a:t>
            </a:r>
            <a:br>
              <a:rPr lang="en-GB" b="1" dirty="0">
                <a:solidFill>
                  <a:srgbClr val="FFFF66"/>
                </a:solidFill>
                <a:effectLst>
                  <a:outerShdw blurRad="38100" dist="38100" dir="2700000" algn="tl">
                    <a:srgbClr val="000000">
                      <a:alpha val="43137"/>
                    </a:srgbClr>
                  </a:outerShdw>
                </a:effectLst>
              </a:rPr>
            </a:br>
            <a:r>
              <a:rPr lang="en-GB" b="1" dirty="0">
                <a:solidFill>
                  <a:srgbClr val="FFFF66"/>
                </a:solidFill>
                <a:effectLst>
                  <a:outerShdw blurRad="38100" dist="38100" dir="2700000" algn="tl">
                    <a:srgbClr val="000000">
                      <a:alpha val="43137"/>
                    </a:srgbClr>
                  </a:outerShdw>
                </a:effectLst>
              </a:rPr>
              <a:t> 74 Countries</a:t>
            </a:r>
            <a:endParaRPr lang="fr-CH" b="1" dirty="0">
              <a:solidFill>
                <a:srgbClr val="FFFF66"/>
              </a:solidFill>
              <a:effectLst>
                <a:outerShdw blurRad="38100" dist="38100" dir="2700000" algn="tl">
                  <a:srgbClr val="000000">
                    <a:alpha val="43137"/>
                  </a:srgbClr>
                </a:outerShdw>
              </a:effectLst>
            </a:endParaRPr>
          </a:p>
        </p:txBody>
      </p:sp>
      <p:pic>
        <p:nvPicPr>
          <p:cNvPr id="14" name="Picture 11" descr="norway"/>
          <p:cNvPicPr>
            <a:picLocks noChangeAspect="1" noChangeArrowheads="1"/>
          </p:cNvPicPr>
          <p:nvPr/>
        </p:nvPicPr>
        <p:blipFill>
          <a:blip r:embed="rId4" cstate="email"/>
          <a:srcRect/>
          <a:stretch>
            <a:fillRect/>
          </a:stretch>
        </p:blipFill>
        <p:spPr bwMode="auto">
          <a:xfrm>
            <a:off x="200025" y="5992813"/>
            <a:ext cx="622300" cy="460375"/>
          </a:xfrm>
          <a:prstGeom prst="rect">
            <a:avLst/>
          </a:prstGeom>
          <a:noFill/>
          <a:ln w="3175">
            <a:solidFill>
              <a:srgbClr val="000000"/>
            </a:solidFill>
            <a:miter lim="800000"/>
            <a:headEnd/>
            <a:tailEnd/>
          </a:ln>
        </p:spPr>
      </p:pic>
      <p:grpSp>
        <p:nvGrpSpPr>
          <p:cNvPr id="21" name="Group 20"/>
          <p:cNvGrpSpPr/>
          <p:nvPr/>
        </p:nvGrpSpPr>
        <p:grpSpPr>
          <a:xfrm>
            <a:off x="107504" y="5301208"/>
            <a:ext cx="3234714" cy="1429971"/>
            <a:chOff x="108561" y="5273675"/>
            <a:chExt cx="3234714" cy="1429971"/>
          </a:xfrm>
        </p:grpSpPr>
        <p:pic>
          <p:nvPicPr>
            <p:cNvPr id="22" name="Picture 7" descr="UK"/>
            <p:cNvPicPr>
              <a:picLocks noChangeAspect="1" noChangeArrowheads="1"/>
            </p:cNvPicPr>
            <p:nvPr/>
          </p:nvPicPr>
          <p:blipFill>
            <a:blip r:embed="rId5" cstate="email"/>
            <a:srcRect/>
            <a:stretch>
              <a:fillRect/>
            </a:stretch>
          </p:blipFill>
          <p:spPr bwMode="auto">
            <a:xfrm>
              <a:off x="1651000" y="5994400"/>
              <a:ext cx="665163" cy="458788"/>
            </a:xfrm>
            <a:prstGeom prst="rect">
              <a:avLst/>
            </a:prstGeom>
            <a:noFill/>
            <a:ln w="3175">
              <a:solidFill>
                <a:srgbClr val="000000"/>
              </a:solidFill>
              <a:miter lim="800000"/>
              <a:headEnd/>
              <a:tailEnd/>
            </a:ln>
          </p:spPr>
        </p:pic>
        <p:pic>
          <p:nvPicPr>
            <p:cNvPr id="23" name="Picture 12" descr="sweden"/>
            <p:cNvPicPr>
              <a:picLocks noChangeAspect="1" noChangeArrowheads="1"/>
            </p:cNvPicPr>
            <p:nvPr/>
          </p:nvPicPr>
          <p:blipFill>
            <a:blip r:embed="rId6" cstate="email"/>
            <a:srcRect/>
            <a:stretch>
              <a:fillRect/>
            </a:stretch>
          </p:blipFill>
          <p:spPr bwMode="auto">
            <a:xfrm>
              <a:off x="904875" y="5992813"/>
              <a:ext cx="623888" cy="460375"/>
            </a:xfrm>
            <a:prstGeom prst="rect">
              <a:avLst/>
            </a:prstGeom>
            <a:noFill/>
            <a:ln w="3175">
              <a:solidFill>
                <a:srgbClr val="000000"/>
              </a:solidFill>
              <a:miter lim="800000"/>
              <a:headEnd/>
              <a:tailEnd/>
            </a:ln>
          </p:spPr>
        </p:pic>
        <p:sp>
          <p:nvSpPr>
            <p:cNvPr id="24" name="Text Box 13"/>
            <p:cNvSpPr txBox="1">
              <a:spLocks noChangeArrowheads="1"/>
            </p:cNvSpPr>
            <p:nvPr/>
          </p:nvSpPr>
          <p:spPr bwMode="auto">
            <a:xfrm>
              <a:off x="153988" y="5684838"/>
              <a:ext cx="731837" cy="274637"/>
            </a:xfrm>
            <a:prstGeom prst="rect">
              <a:avLst/>
            </a:prstGeom>
            <a:noFill/>
            <a:ln w="9525">
              <a:noFill/>
              <a:miter lim="800000"/>
              <a:headEnd/>
              <a:tailEnd/>
            </a:ln>
            <a:effectLst>
              <a:outerShdw blurRad="50800" dist="38100" dir="2700000" algn="tl" rotWithShape="0">
                <a:prstClr val="black">
                  <a:alpha val="40000"/>
                </a:prstClr>
              </a:outerShdw>
            </a:effectLst>
          </p:spPr>
          <p:txBody>
            <a:bodyPr wrap="none">
              <a:spAutoFit/>
            </a:bodyPr>
            <a:lstStyle/>
            <a:p>
              <a:pPr>
                <a:buNone/>
                <a:defRPr/>
              </a:pPr>
              <a:r>
                <a:rPr lang="fr-CH" sz="1200" dirty="0" err="1"/>
                <a:t>Belgium</a:t>
              </a:r>
              <a:endParaRPr lang="fr-CH" sz="1200" dirty="0"/>
            </a:p>
          </p:txBody>
        </p:sp>
        <p:sp>
          <p:nvSpPr>
            <p:cNvPr id="25" name="Text Box 14"/>
            <p:cNvSpPr txBox="1">
              <a:spLocks noChangeArrowheads="1"/>
            </p:cNvSpPr>
            <p:nvPr/>
          </p:nvSpPr>
          <p:spPr bwMode="auto">
            <a:xfrm>
              <a:off x="850900" y="5684838"/>
              <a:ext cx="800100" cy="274637"/>
            </a:xfrm>
            <a:prstGeom prst="rect">
              <a:avLst/>
            </a:prstGeom>
            <a:noFill/>
            <a:ln w="9525">
              <a:noFill/>
              <a:miter lim="800000"/>
              <a:headEnd/>
              <a:tailEnd/>
            </a:ln>
            <a:effectLst>
              <a:outerShdw blurRad="50800" dist="38100" dir="2700000" algn="tl" rotWithShape="0">
                <a:prstClr val="black">
                  <a:alpha val="40000"/>
                </a:prstClr>
              </a:outerShdw>
            </a:effectLst>
          </p:spPr>
          <p:txBody>
            <a:bodyPr wrap="none">
              <a:spAutoFit/>
            </a:bodyPr>
            <a:lstStyle/>
            <a:p>
              <a:pPr>
                <a:buNone/>
                <a:defRPr/>
              </a:pPr>
              <a:r>
                <a:rPr lang="fr-CH" sz="1200" dirty="0" err="1"/>
                <a:t>Denmark</a:t>
              </a:r>
              <a:endParaRPr lang="fr-CH" sz="1200" dirty="0"/>
            </a:p>
          </p:txBody>
        </p:sp>
        <p:sp>
          <p:nvSpPr>
            <p:cNvPr id="26" name="Text Box 15"/>
            <p:cNvSpPr txBox="1">
              <a:spLocks noChangeArrowheads="1"/>
            </p:cNvSpPr>
            <p:nvPr/>
          </p:nvSpPr>
          <p:spPr bwMode="auto">
            <a:xfrm>
              <a:off x="1666875" y="5684838"/>
              <a:ext cx="657225" cy="274637"/>
            </a:xfrm>
            <a:prstGeom prst="rect">
              <a:avLst/>
            </a:prstGeom>
            <a:noFill/>
            <a:ln w="9525">
              <a:noFill/>
              <a:miter lim="800000"/>
              <a:headEnd/>
              <a:tailEnd/>
            </a:ln>
            <a:effectLst>
              <a:outerShdw blurRad="50800" dist="38100" dir="2700000" algn="tl" rotWithShape="0">
                <a:prstClr val="black">
                  <a:alpha val="40000"/>
                </a:prstClr>
              </a:outerShdw>
            </a:effectLst>
          </p:spPr>
          <p:txBody>
            <a:bodyPr wrap="none">
              <a:spAutoFit/>
            </a:bodyPr>
            <a:lstStyle/>
            <a:p>
              <a:pPr>
                <a:buNone/>
                <a:defRPr/>
              </a:pPr>
              <a:r>
                <a:rPr lang="fr-CH" sz="1200" dirty="0"/>
                <a:t>France</a:t>
              </a:r>
            </a:p>
          </p:txBody>
        </p:sp>
        <p:sp>
          <p:nvSpPr>
            <p:cNvPr id="27" name="Text Box 16"/>
            <p:cNvSpPr txBox="1">
              <a:spLocks noChangeArrowheads="1"/>
            </p:cNvSpPr>
            <p:nvPr/>
          </p:nvSpPr>
          <p:spPr bwMode="auto">
            <a:xfrm>
              <a:off x="2341563" y="5684838"/>
              <a:ext cx="1001712" cy="274637"/>
            </a:xfrm>
            <a:prstGeom prst="rect">
              <a:avLst/>
            </a:prstGeom>
            <a:noFill/>
            <a:ln w="9525">
              <a:noFill/>
              <a:miter lim="800000"/>
              <a:headEnd/>
              <a:tailEnd/>
            </a:ln>
            <a:effectLst>
              <a:outerShdw blurRad="50800" dist="38100" dir="2700000" algn="tl" rotWithShape="0">
                <a:prstClr val="black">
                  <a:alpha val="40000"/>
                </a:prstClr>
              </a:outerShdw>
            </a:effectLst>
          </p:spPr>
          <p:txBody>
            <a:bodyPr wrap="none">
              <a:spAutoFit/>
            </a:bodyPr>
            <a:lstStyle/>
            <a:p>
              <a:pPr>
                <a:buNone/>
                <a:defRPr/>
              </a:pPr>
              <a:r>
                <a:rPr lang="fr-CH" sz="1200" dirty="0" err="1"/>
                <a:t>Netherlands</a:t>
              </a:r>
              <a:endParaRPr lang="fr-CH" sz="1200" dirty="0"/>
            </a:p>
          </p:txBody>
        </p:sp>
        <p:sp>
          <p:nvSpPr>
            <p:cNvPr id="28" name="Text Box 18"/>
            <p:cNvSpPr txBox="1">
              <a:spLocks noChangeArrowheads="1"/>
            </p:cNvSpPr>
            <p:nvPr/>
          </p:nvSpPr>
          <p:spPr bwMode="auto">
            <a:xfrm>
              <a:off x="857250" y="6405563"/>
              <a:ext cx="731838" cy="274637"/>
            </a:xfrm>
            <a:prstGeom prst="rect">
              <a:avLst/>
            </a:prstGeom>
            <a:noFill/>
            <a:ln w="9525">
              <a:noFill/>
              <a:miter lim="800000"/>
              <a:headEnd/>
              <a:tailEnd/>
            </a:ln>
            <a:effectLst>
              <a:outerShdw blurRad="50800" dist="38100" dir="2700000" algn="tl" rotWithShape="0">
                <a:prstClr val="black">
                  <a:alpha val="40000"/>
                </a:prstClr>
              </a:outerShdw>
            </a:effectLst>
          </p:spPr>
          <p:txBody>
            <a:bodyPr wrap="none">
              <a:spAutoFit/>
            </a:bodyPr>
            <a:lstStyle/>
            <a:p>
              <a:pPr>
                <a:buNone/>
                <a:defRPr/>
              </a:pPr>
              <a:r>
                <a:rPr lang="fr-CH" sz="1200" dirty="0" err="1"/>
                <a:t>Sweden</a:t>
              </a:r>
              <a:endParaRPr lang="fr-CH" sz="1200" dirty="0"/>
            </a:p>
          </p:txBody>
        </p:sp>
        <p:sp>
          <p:nvSpPr>
            <p:cNvPr id="29" name="Text Box 19"/>
            <p:cNvSpPr txBox="1">
              <a:spLocks noChangeArrowheads="1"/>
            </p:cNvSpPr>
            <p:nvPr/>
          </p:nvSpPr>
          <p:spPr bwMode="auto">
            <a:xfrm>
              <a:off x="1776535" y="6429009"/>
              <a:ext cx="395288" cy="274637"/>
            </a:xfrm>
            <a:prstGeom prst="rect">
              <a:avLst/>
            </a:prstGeom>
            <a:noFill/>
            <a:ln w="9525">
              <a:noFill/>
              <a:miter lim="800000"/>
              <a:headEnd/>
              <a:tailEnd/>
            </a:ln>
            <a:effectLst>
              <a:outerShdw blurRad="50800" dist="38100" dir="2700000" algn="tl" rotWithShape="0">
                <a:prstClr val="black">
                  <a:alpha val="40000"/>
                </a:prstClr>
              </a:outerShdw>
            </a:effectLst>
          </p:spPr>
          <p:txBody>
            <a:bodyPr wrap="none">
              <a:spAutoFit/>
            </a:bodyPr>
            <a:lstStyle/>
            <a:p>
              <a:pPr>
                <a:buNone/>
                <a:defRPr/>
              </a:pPr>
              <a:r>
                <a:rPr lang="fr-CH" sz="1200" dirty="0"/>
                <a:t>UK</a:t>
              </a:r>
            </a:p>
          </p:txBody>
        </p:sp>
        <p:sp>
          <p:nvSpPr>
            <p:cNvPr id="30" name="Text Box 20"/>
            <p:cNvSpPr txBox="1">
              <a:spLocks noChangeArrowheads="1"/>
            </p:cNvSpPr>
            <p:nvPr/>
          </p:nvSpPr>
          <p:spPr bwMode="auto">
            <a:xfrm>
              <a:off x="2317750" y="6405563"/>
              <a:ext cx="968375" cy="274637"/>
            </a:xfrm>
            <a:prstGeom prst="rect">
              <a:avLst/>
            </a:prstGeom>
            <a:noFill/>
            <a:ln w="9525">
              <a:noFill/>
              <a:miter lim="800000"/>
              <a:headEnd/>
              <a:tailEnd/>
            </a:ln>
            <a:effectLst>
              <a:outerShdw blurRad="50800" dist="38100" dir="2700000" algn="tl" rotWithShape="0">
                <a:prstClr val="black">
                  <a:alpha val="40000"/>
                </a:prstClr>
              </a:outerShdw>
            </a:effectLst>
          </p:spPr>
          <p:txBody>
            <a:bodyPr wrap="none">
              <a:spAutoFit/>
            </a:bodyPr>
            <a:lstStyle/>
            <a:p>
              <a:pPr>
                <a:buNone/>
                <a:defRPr/>
              </a:pPr>
              <a:r>
                <a:rPr lang="fr-CH" sz="1200" dirty="0" err="1"/>
                <a:t>Switzerland</a:t>
              </a:r>
              <a:endParaRPr lang="fr-CH" sz="1200" dirty="0"/>
            </a:p>
          </p:txBody>
        </p:sp>
        <p:pic>
          <p:nvPicPr>
            <p:cNvPr id="31" name="Picture 5" descr="belgium"/>
            <p:cNvPicPr>
              <a:picLocks noChangeAspect="1" noChangeArrowheads="1"/>
            </p:cNvPicPr>
            <p:nvPr/>
          </p:nvPicPr>
          <p:blipFill>
            <a:blip r:embed="rId7" cstate="email"/>
            <a:srcRect/>
            <a:stretch>
              <a:fillRect/>
            </a:stretch>
          </p:blipFill>
          <p:spPr bwMode="auto">
            <a:xfrm>
              <a:off x="160948" y="5273675"/>
              <a:ext cx="622300" cy="461963"/>
            </a:xfrm>
            <a:prstGeom prst="rect">
              <a:avLst/>
            </a:prstGeom>
            <a:noFill/>
            <a:ln w="3175">
              <a:solidFill>
                <a:srgbClr val="000000"/>
              </a:solidFill>
              <a:miter lim="800000"/>
              <a:headEnd/>
              <a:tailEnd/>
            </a:ln>
          </p:spPr>
        </p:pic>
        <p:pic>
          <p:nvPicPr>
            <p:cNvPr id="32" name="Picture 6" descr="switzerland"/>
            <p:cNvPicPr>
              <a:picLocks noChangeAspect="1" noChangeArrowheads="1"/>
            </p:cNvPicPr>
            <p:nvPr/>
          </p:nvPicPr>
          <p:blipFill>
            <a:blip r:embed="rId8" cstate="email"/>
            <a:srcRect/>
            <a:stretch>
              <a:fillRect/>
            </a:stretch>
          </p:blipFill>
          <p:spPr bwMode="auto">
            <a:xfrm>
              <a:off x="2361223" y="6010275"/>
              <a:ext cx="622300" cy="442913"/>
            </a:xfrm>
            <a:prstGeom prst="rect">
              <a:avLst/>
            </a:prstGeom>
            <a:noFill/>
            <a:ln w="3175">
              <a:solidFill>
                <a:srgbClr val="000000"/>
              </a:solidFill>
              <a:miter lim="800000"/>
              <a:headEnd/>
              <a:tailEnd/>
            </a:ln>
          </p:spPr>
        </p:pic>
        <p:pic>
          <p:nvPicPr>
            <p:cNvPr id="33" name="Picture 8" descr="france"/>
            <p:cNvPicPr>
              <a:picLocks noChangeAspect="1" noChangeArrowheads="1"/>
            </p:cNvPicPr>
            <p:nvPr/>
          </p:nvPicPr>
          <p:blipFill>
            <a:blip r:embed="rId9" cstate="email"/>
            <a:srcRect/>
            <a:stretch>
              <a:fillRect/>
            </a:stretch>
          </p:blipFill>
          <p:spPr bwMode="auto">
            <a:xfrm>
              <a:off x="1613511" y="5273675"/>
              <a:ext cx="663575" cy="461963"/>
            </a:xfrm>
            <a:prstGeom prst="rect">
              <a:avLst/>
            </a:prstGeom>
            <a:noFill/>
            <a:ln w="3175">
              <a:solidFill>
                <a:srgbClr val="000000"/>
              </a:solidFill>
              <a:miter lim="800000"/>
              <a:headEnd/>
              <a:tailEnd/>
            </a:ln>
          </p:spPr>
        </p:pic>
        <p:pic>
          <p:nvPicPr>
            <p:cNvPr id="34" name="Picture 9" descr="netherlands"/>
            <p:cNvPicPr>
              <a:picLocks noChangeAspect="1" noChangeArrowheads="1"/>
            </p:cNvPicPr>
            <p:nvPr/>
          </p:nvPicPr>
          <p:blipFill>
            <a:blip r:embed="rId10" cstate="email"/>
            <a:srcRect/>
            <a:stretch>
              <a:fillRect/>
            </a:stretch>
          </p:blipFill>
          <p:spPr bwMode="auto">
            <a:xfrm>
              <a:off x="2361223" y="5273675"/>
              <a:ext cx="622300" cy="474663"/>
            </a:xfrm>
            <a:prstGeom prst="rect">
              <a:avLst/>
            </a:prstGeom>
            <a:noFill/>
            <a:ln w="3175">
              <a:solidFill>
                <a:srgbClr val="000000"/>
              </a:solidFill>
              <a:miter lim="800000"/>
              <a:headEnd/>
              <a:tailEnd/>
            </a:ln>
          </p:spPr>
        </p:pic>
        <p:pic>
          <p:nvPicPr>
            <p:cNvPr id="35" name="Picture 10" descr="denmark"/>
            <p:cNvPicPr>
              <a:picLocks noChangeAspect="1" noChangeArrowheads="1"/>
            </p:cNvPicPr>
            <p:nvPr/>
          </p:nvPicPr>
          <p:blipFill>
            <a:blip r:embed="rId11" cstate="email"/>
            <a:srcRect/>
            <a:stretch>
              <a:fillRect/>
            </a:stretch>
          </p:blipFill>
          <p:spPr bwMode="auto">
            <a:xfrm>
              <a:off x="881673" y="5273675"/>
              <a:ext cx="622300" cy="461963"/>
            </a:xfrm>
            <a:prstGeom prst="rect">
              <a:avLst/>
            </a:prstGeom>
            <a:noFill/>
            <a:ln w="3175">
              <a:solidFill>
                <a:srgbClr val="000000"/>
              </a:solidFill>
              <a:miter lim="800000"/>
              <a:headEnd/>
              <a:tailEnd/>
            </a:ln>
          </p:spPr>
        </p:pic>
        <p:sp>
          <p:nvSpPr>
            <p:cNvPr id="36" name="Text Box 17"/>
            <p:cNvSpPr txBox="1">
              <a:spLocks noChangeArrowheads="1"/>
            </p:cNvSpPr>
            <p:nvPr/>
          </p:nvSpPr>
          <p:spPr bwMode="auto">
            <a:xfrm>
              <a:off x="108561" y="6405563"/>
              <a:ext cx="698500" cy="274637"/>
            </a:xfrm>
            <a:prstGeom prst="rect">
              <a:avLst/>
            </a:prstGeom>
            <a:noFill/>
            <a:ln w="9525">
              <a:noFill/>
              <a:miter lim="800000"/>
              <a:headEnd/>
              <a:tailEnd/>
            </a:ln>
            <a:effectLst>
              <a:outerShdw blurRad="50800" dist="38100" dir="2700000" algn="tl" rotWithShape="0">
                <a:prstClr val="black">
                  <a:alpha val="40000"/>
                </a:prstClr>
              </a:outerShdw>
            </a:effectLst>
          </p:spPr>
          <p:txBody>
            <a:bodyPr wrap="none">
              <a:spAutoFit/>
            </a:bodyPr>
            <a:lstStyle/>
            <a:p>
              <a:pPr>
                <a:buNone/>
                <a:defRPr/>
              </a:pPr>
              <a:r>
                <a:rPr lang="fr-CH" sz="1200" dirty="0" err="1"/>
                <a:t>Norway</a:t>
              </a:r>
              <a:endParaRPr lang="fr-CH" sz="1200" dirty="0"/>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 name="Footer Placeholder 7"/>
          <p:cNvSpPr>
            <a:spLocks noGrp="1"/>
          </p:cNvSpPr>
          <p:nvPr>
            <p:ph type="ftr" sz="quarter" idx="11"/>
          </p:nvPr>
        </p:nvSpPr>
        <p:spPr/>
        <p:txBody>
          <a:bodyPr/>
          <a:lstStyle/>
          <a:p>
            <a:pPr>
              <a:defRPr/>
            </a:pPr>
            <a:r>
              <a:rPr lang="en-US"/>
              <a:t> </a:t>
            </a:r>
          </a:p>
        </p:txBody>
      </p:sp>
      <p:sp>
        <p:nvSpPr>
          <p:cNvPr id="77826" name="Rectangle 2"/>
          <p:cNvSpPr>
            <a:spLocks noGrp="1" noChangeArrowheads="1"/>
          </p:cNvSpPr>
          <p:nvPr>
            <p:ph type="title" sz="quarter"/>
          </p:nvPr>
        </p:nvSpPr>
        <p:spPr>
          <a:xfrm>
            <a:off x="2039815" y="228600"/>
            <a:ext cx="7104185" cy="914400"/>
          </a:xfrm>
        </p:spPr>
        <p:txBody>
          <a:bodyPr/>
          <a:lstStyle/>
          <a:p>
            <a:pPr>
              <a:defRPr/>
            </a:pPr>
            <a:r>
              <a:rPr lang="en-GB" dirty="0"/>
              <a:t>Evolution of IRU Structure</a:t>
            </a:r>
          </a:p>
        </p:txBody>
      </p:sp>
      <p:pic>
        <p:nvPicPr>
          <p:cNvPr id="6149" name="Picture 3" descr="Palais"/>
          <p:cNvPicPr>
            <a:picLocks noChangeAspect="1" noChangeArrowheads="1"/>
          </p:cNvPicPr>
          <p:nvPr/>
        </p:nvPicPr>
        <p:blipFill>
          <a:blip r:embed="rId3" cstate="print"/>
          <a:srcRect/>
          <a:stretch>
            <a:fillRect/>
          </a:stretch>
        </p:blipFill>
        <p:spPr bwMode="auto">
          <a:xfrm>
            <a:off x="6632331" y="1484313"/>
            <a:ext cx="1661746" cy="1198562"/>
          </a:xfrm>
          <a:prstGeom prst="rect">
            <a:avLst/>
          </a:prstGeom>
          <a:noFill/>
          <a:ln w="3175">
            <a:solidFill>
              <a:schemeClr val="bg1"/>
            </a:solidFill>
            <a:miter lim="800000"/>
            <a:headEnd/>
            <a:tailEnd/>
          </a:ln>
        </p:spPr>
      </p:pic>
      <p:grpSp>
        <p:nvGrpSpPr>
          <p:cNvPr id="2" name="Group 4"/>
          <p:cNvGrpSpPr>
            <a:grpSpLocks/>
          </p:cNvGrpSpPr>
          <p:nvPr/>
        </p:nvGrpSpPr>
        <p:grpSpPr bwMode="auto">
          <a:xfrm>
            <a:off x="-148004" y="1484314"/>
            <a:ext cx="6581043" cy="1152525"/>
            <a:chOff x="-101" y="935"/>
            <a:chExt cx="4491" cy="726"/>
          </a:xfrm>
        </p:grpSpPr>
        <p:sp>
          <p:nvSpPr>
            <p:cNvPr id="77829" name="Rectangle 5"/>
            <p:cNvSpPr>
              <a:spLocks noChangeArrowheads="1"/>
            </p:cNvSpPr>
            <p:nvPr/>
          </p:nvSpPr>
          <p:spPr bwMode="auto">
            <a:xfrm>
              <a:off x="-101" y="935"/>
              <a:ext cx="1497" cy="726"/>
            </a:xfrm>
            <a:prstGeom prst="rect">
              <a:avLst/>
            </a:prstGeom>
            <a:noFill/>
            <a:ln w="9525">
              <a:noFill/>
              <a:miter lim="800000"/>
              <a:headEnd/>
              <a:tailEnd/>
            </a:ln>
            <a:effectLst/>
          </p:spPr>
          <p:txBody>
            <a:bodyPr wrap="none" anchor="ctr"/>
            <a:lstStyle/>
            <a:p>
              <a:pPr algn="ctr">
                <a:buNone/>
                <a:defRPr/>
              </a:pPr>
              <a:r>
                <a:rPr lang="en-GB" sz="3200" b="1" dirty="0">
                  <a:solidFill>
                    <a:srgbClr val="FFFF00"/>
                  </a:solidFill>
                  <a:effectLst>
                    <a:outerShdw blurRad="38100" dist="38100" dir="2700000" algn="tl">
                      <a:srgbClr val="000000"/>
                    </a:outerShdw>
                  </a:effectLst>
                </a:rPr>
                <a:t>1948</a:t>
              </a:r>
            </a:p>
          </p:txBody>
        </p:sp>
        <p:sp>
          <p:nvSpPr>
            <p:cNvPr id="77830" name="Rectangle 6"/>
            <p:cNvSpPr>
              <a:spLocks noChangeArrowheads="1"/>
            </p:cNvSpPr>
            <p:nvPr/>
          </p:nvSpPr>
          <p:spPr bwMode="auto">
            <a:xfrm>
              <a:off x="1261" y="935"/>
              <a:ext cx="3129" cy="726"/>
            </a:xfrm>
            <a:prstGeom prst="rect">
              <a:avLst/>
            </a:prstGeom>
            <a:noFill/>
            <a:ln w="9525">
              <a:noFill/>
              <a:miter lim="800000"/>
              <a:headEnd/>
              <a:tailEnd/>
            </a:ln>
            <a:effectLst/>
          </p:spPr>
          <p:txBody>
            <a:bodyPr wrap="none" anchor="ctr"/>
            <a:lstStyle/>
            <a:p>
              <a:pPr algn="ctr">
                <a:buNone/>
                <a:defRPr/>
              </a:pPr>
              <a:r>
                <a:rPr lang="en-GB" sz="2800" dirty="0">
                  <a:effectLst>
                    <a:outerShdw blurRad="38100" dist="38100" dir="2700000" algn="tl">
                      <a:srgbClr val="000000"/>
                    </a:outerShdw>
                  </a:effectLst>
                </a:rPr>
                <a:t>IRU founded in Geneva</a:t>
              </a:r>
            </a:p>
          </p:txBody>
        </p:sp>
      </p:grpSp>
      <p:grpSp>
        <p:nvGrpSpPr>
          <p:cNvPr id="3" name="Group 7"/>
          <p:cNvGrpSpPr>
            <a:grpSpLocks/>
          </p:cNvGrpSpPr>
          <p:nvPr/>
        </p:nvGrpSpPr>
        <p:grpSpPr bwMode="auto">
          <a:xfrm>
            <a:off x="184639" y="2636838"/>
            <a:ext cx="8308731" cy="1200150"/>
            <a:chOff x="126" y="1661"/>
            <a:chExt cx="5670" cy="756"/>
          </a:xfrm>
        </p:grpSpPr>
        <p:pic>
          <p:nvPicPr>
            <p:cNvPr id="6160" name="Picture 8" descr="berlaymont"/>
            <p:cNvPicPr>
              <a:picLocks noChangeAspect="1" noChangeArrowheads="1"/>
            </p:cNvPicPr>
            <p:nvPr/>
          </p:nvPicPr>
          <p:blipFill>
            <a:blip r:embed="rId4" cstate="print"/>
            <a:srcRect/>
            <a:stretch>
              <a:fillRect/>
            </a:stretch>
          </p:blipFill>
          <p:spPr bwMode="auto">
            <a:xfrm>
              <a:off x="126" y="1661"/>
              <a:ext cx="1134" cy="756"/>
            </a:xfrm>
            <a:prstGeom prst="rect">
              <a:avLst/>
            </a:prstGeom>
            <a:noFill/>
            <a:ln w="3175">
              <a:solidFill>
                <a:schemeClr val="bg1"/>
              </a:solidFill>
              <a:miter lim="800000"/>
              <a:headEnd/>
              <a:tailEnd/>
            </a:ln>
          </p:spPr>
        </p:pic>
        <p:sp>
          <p:nvSpPr>
            <p:cNvPr id="77833" name="Rectangle 9"/>
            <p:cNvSpPr>
              <a:spLocks noChangeArrowheads="1"/>
            </p:cNvSpPr>
            <p:nvPr/>
          </p:nvSpPr>
          <p:spPr bwMode="auto">
            <a:xfrm>
              <a:off x="1170" y="1691"/>
              <a:ext cx="1497" cy="726"/>
            </a:xfrm>
            <a:prstGeom prst="rect">
              <a:avLst/>
            </a:prstGeom>
            <a:noFill/>
            <a:ln w="9525">
              <a:noFill/>
              <a:miter lim="800000"/>
              <a:headEnd/>
              <a:tailEnd/>
            </a:ln>
            <a:effectLst/>
          </p:spPr>
          <p:txBody>
            <a:bodyPr wrap="none" anchor="ctr"/>
            <a:lstStyle/>
            <a:p>
              <a:pPr algn="ctr">
                <a:buNone/>
                <a:defRPr/>
              </a:pPr>
              <a:r>
                <a:rPr lang="en-GB" sz="3200" b="1" dirty="0">
                  <a:solidFill>
                    <a:srgbClr val="FFFF00"/>
                  </a:solidFill>
                  <a:effectLst>
                    <a:outerShdw blurRad="38100" dist="38100" dir="2700000" algn="tl">
                      <a:srgbClr val="000000"/>
                    </a:outerShdw>
                  </a:effectLst>
                </a:rPr>
                <a:t>1973</a:t>
              </a:r>
            </a:p>
          </p:txBody>
        </p:sp>
        <p:sp>
          <p:nvSpPr>
            <p:cNvPr id="77834" name="Rectangle 10"/>
            <p:cNvSpPr>
              <a:spLocks noChangeArrowheads="1"/>
            </p:cNvSpPr>
            <p:nvPr/>
          </p:nvSpPr>
          <p:spPr bwMode="auto">
            <a:xfrm>
              <a:off x="2667" y="1691"/>
              <a:ext cx="3129" cy="726"/>
            </a:xfrm>
            <a:prstGeom prst="rect">
              <a:avLst/>
            </a:prstGeom>
            <a:noFill/>
            <a:ln w="9525">
              <a:noFill/>
              <a:miter lim="800000"/>
              <a:headEnd/>
              <a:tailEnd/>
            </a:ln>
            <a:effectLst/>
          </p:spPr>
          <p:txBody>
            <a:bodyPr wrap="none" anchor="ctr"/>
            <a:lstStyle/>
            <a:p>
              <a:pPr algn="ctr">
                <a:buNone/>
                <a:defRPr/>
              </a:pPr>
              <a:r>
                <a:rPr lang="en-GB" sz="2800" dirty="0">
                  <a:effectLst>
                    <a:outerShdw blurRad="38100" dist="38100" dir="2700000" algn="tl">
                      <a:srgbClr val="000000"/>
                    </a:outerShdw>
                  </a:effectLst>
                </a:rPr>
                <a:t>IRU Permanent Delegation to the</a:t>
              </a:r>
              <a:br>
                <a:rPr lang="en-GB" sz="2800" dirty="0">
                  <a:effectLst>
                    <a:outerShdw blurRad="38100" dist="38100" dir="2700000" algn="tl">
                      <a:srgbClr val="000000"/>
                    </a:outerShdw>
                  </a:effectLst>
                </a:rPr>
              </a:br>
              <a:r>
                <a:rPr lang="en-GB" sz="2800" dirty="0">
                  <a:effectLst>
                    <a:outerShdw blurRad="38100" dist="38100" dir="2700000" algn="tl">
                      <a:srgbClr val="000000"/>
                    </a:outerShdw>
                  </a:effectLst>
                </a:rPr>
                <a:t>EU established in Brussels</a:t>
              </a:r>
            </a:p>
          </p:txBody>
        </p:sp>
      </p:grpSp>
      <p:pic>
        <p:nvPicPr>
          <p:cNvPr id="6152" name="Picture 11" descr="kremlin"/>
          <p:cNvPicPr>
            <a:picLocks noChangeAspect="1" noChangeArrowheads="1"/>
          </p:cNvPicPr>
          <p:nvPr/>
        </p:nvPicPr>
        <p:blipFill>
          <a:blip r:embed="rId5" cstate="print"/>
          <a:srcRect/>
          <a:stretch>
            <a:fillRect/>
          </a:stretch>
        </p:blipFill>
        <p:spPr bwMode="auto">
          <a:xfrm>
            <a:off x="7164266" y="3933826"/>
            <a:ext cx="1661746" cy="1223963"/>
          </a:xfrm>
          <a:prstGeom prst="rect">
            <a:avLst/>
          </a:prstGeom>
          <a:noFill/>
          <a:ln w="3175">
            <a:solidFill>
              <a:schemeClr val="bg1"/>
            </a:solidFill>
            <a:miter lim="800000"/>
            <a:headEnd/>
            <a:tailEnd/>
          </a:ln>
        </p:spPr>
      </p:pic>
      <p:grpSp>
        <p:nvGrpSpPr>
          <p:cNvPr id="4" name="Group 12"/>
          <p:cNvGrpSpPr>
            <a:grpSpLocks/>
          </p:cNvGrpSpPr>
          <p:nvPr/>
        </p:nvGrpSpPr>
        <p:grpSpPr bwMode="auto">
          <a:xfrm>
            <a:off x="-148004" y="3933826"/>
            <a:ext cx="6712927" cy="1152525"/>
            <a:chOff x="-101" y="2478"/>
            <a:chExt cx="4581" cy="726"/>
          </a:xfrm>
        </p:grpSpPr>
        <p:sp>
          <p:nvSpPr>
            <p:cNvPr id="77837" name="Rectangle 13"/>
            <p:cNvSpPr>
              <a:spLocks noChangeArrowheads="1"/>
            </p:cNvSpPr>
            <p:nvPr/>
          </p:nvSpPr>
          <p:spPr bwMode="auto">
            <a:xfrm>
              <a:off x="-101" y="2478"/>
              <a:ext cx="1497" cy="726"/>
            </a:xfrm>
            <a:prstGeom prst="rect">
              <a:avLst/>
            </a:prstGeom>
            <a:noFill/>
            <a:ln w="9525">
              <a:noFill/>
              <a:miter lim="800000"/>
              <a:headEnd/>
              <a:tailEnd/>
            </a:ln>
            <a:effectLst/>
          </p:spPr>
          <p:txBody>
            <a:bodyPr wrap="none" anchor="ctr"/>
            <a:lstStyle/>
            <a:p>
              <a:pPr algn="ctr">
                <a:buNone/>
                <a:defRPr/>
              </a:pPr>
              <a:r>
                <a:rPr lang="en-GB" sz="3200" b="1" dirty="0">
                  <a:solidFill>
                    <a:srgbClr val="FFFF00"/>
                  </a:solidFill>
                  <a:effectLst>
                    <a:outerShdw blurRad="38100" dist="38100" dir="2700000" algn="tl">
                      <a:srgbClr val="000000"/>
                    </a:outerShdw>
                  </a:effectLst>
                </a:rPr>
                <a:t>1998</a:t>
              </a:r>
            </a:p>
          </p:txBody>
        </p:sp>
        <p:sp>
          <p:nvSpPr>
            <p:cNvPr id="77838" name="Rectangle 14"/>
            <p:cNvSpPr>
              <a:spLocks noChangeArrowheads="1"/>
            </p:cNvSpPr>
            <p:nvPr/>
          </p:nvSpPr>
          <p:spPr bwMode="auto">
            <a:xfrm>
              <a:off x="1351" y="2478"/>
              <a:ext cx="3129" cy="726"/>
            </a:xfrm>
            <a:prstGeom prst="rect">
              <a:avLst/>
            </a:prstGeom>
            <a:noFill/>
            <a:ln w="9525">
              <a:noFill/>
              <a:miter lim="800000"/>
              <a:headEnd/>
              <a:tailEnd/>
            </a:ln>
            <a:effectLst/>
          </p:spPr>
          <p:txBody>
            <a:bodyPr wrap="none" anchor="ctr"/>
            <a:lstStyle/>
            <a:p>
              <a:pPr algn="ctr">
                <a:buNone/>
                <a:defRPr/>
              </a:pPr>
              <a:r>
                <a:rPr lang="en-GB" sz="2800" dirty="0">
                  <a:effectLst>
                    <a:outerShdw blurRad="38100" dist="38100" dir="2700000" algn="tl">
                      <a:srgbClr val="000000"/>
                    </a:outerShdw>
                  </a:effectLst>
                </a:rPr>
                <a:t>IRU Permanent Delegation to the</a:t>
              </a:r>
              <a:br>
                <a:rPr lang="en-GB" sz="2800" dirty="0">
                  <a:effectLst>
                    <a:outerShdw blurRad="38100" dist="38100" dir="2700000" algn="tl">
                      <a:srgbClr val="000000"/>
                    </a:outerShdw>
                  </a:effectLst>
                </a:rPr>
              </a:br>
              <a:r>
                <a:rPr lang="en-GB" sz="2800" dirty="0">
                  <a:effectLst>
                    <a:outerShdw blurRad="38100" dist="38100" dir="2700000" algn="tl">
                      <a:srgbClr val="000000"/>
                    </a:outerShdw>
                  </a:effectLst>
                </a:rPr>
                <a:t>CIS established in Moscow</a:t>
              </a:r>
            </a:p>
          </p:txBody>
        </p:sp>
      </p:grpSp>
      <p:grpSp>
        <p:nvGrpSpPr>
          <p:cNvPr id="5" name="Group 15"/>
          <p:cNvGrpSpPr>
            <a:grpSpLocks/>
          </p:cNvGrpSpPr>
          <p:nvPr/>
        </p:nvGrpSpPr>
        <p:grpSpPr bwMode="auto">
          <a:xfrm>
            <a:off x="184639" y="5229226"/>
            <a:ext cx="8468458" cy="1439863"/>
            <a:chOff x="126" y="3294"/>
            <a:chExt cx="5779" cy="907"/>
          </a:xfrm>
        </p:grpSpPr>
        <p:sp>
          <p:nvSpPr>
            <p:cNvPr id="77840" name="Rectangle 16"/>
            <p:cNvSpPr>
              <a:spLocks noChangeArrowheads="1"/>
            </p:cNvSpPr>
            <p:nvPr/>
          </p:nvSpPr>
          <p:spPr bwMode="auto">
            <a:xfrm>
              <a:off x="1215" y="3294"/>
              <a:ext cx="1497" cy="726"/>
            </a:xfrm>
            <a:prstGeom prst="rect">
              <a:avLst/>
            </a:prstGeom>
            <a:noFill/>
            <a:ln w="9525">
              <a:noFill/>
              <a:miter lim="800000"/>
              <a:headEnd/>
              <a:tailEnd/>
            </a:ln>
            <a:effectLst/>
          </p:spPr>
          <p:txBody>
            <a:bodyPr wrap="none" anchor="ctr"/>
            <a:lstStyle/>
            <a:p>
              <a:pPr algn="ctr">
                <a:buNone/>
                <a:defRPr/>
              </a:pPr>
              <a:r>
                <a:rPr lang="en-GB" sz="3200" b="1" dirty="0">
                  <a:solidFill>
                    <a:srgbClr val="FFFF00"/>
                  </a:solidFill>
                  <a:effectLst>
                    <a:outerShdw blurRad="38100" dist="38100" dir="2700000" algn="tl">
                      <a:srgbClr val="000000"/>
                    </a:outerShdw>
                  </a:effectLst>
                </a:rPr>
                <a:t>2005</a:t>
              </a:r>
            </a:p>
          </p:txBody>
        </p:sp>
        <p:sp>
          <p:nvSpPr>
            <p:cNvPr id="77841" name="Rectangle 17"/>
            <p:cNvSpPr>
              <a:spLocks noChangeArrowheads="1"/>
            </p:cNvSpPr>
            <p:nvPr/>
          </p:nvSpPr>
          <p:spPr bwMode="auto">
            <a:xfrm>
              <a:off x="2776" y="3294"/>
              <a:ext cx="3129" cy="726"/>
            </a:xfrm>
            <a:prstGeom prst="rect">
              <a:avLst/>
            </a:prstGeom>
            <a:noFill/>
            <a:ln w="9525">
              <a:noFill/>
              <a:miter lim="800000"/>
              <a:headEnd/>
              <a:tailEnd/>
            </a:ln>
            <a:effectLst/>
          </p:spPr>
          <p:txBody>
            <a:bodyPr wrap="none" anchor="ctr"/>
            <a:lstStyle/>
            <a:p>
              <a:pPr algn="ctr">
                <a:buNone/>
                <a:defRPr/>
              </a:pPr>
              <a:r>
                <a:rPr lang="en-GB" sz="2800" dirty="0">
                  <a:effectLst>
                    <a:outerShdw blurRad="38100" dist="38100" dir="2700000" algn="tl">
                      <a:srgbClr val="000000"/>
                    </a:outerShdw>
                  </a:effectLst>
                </a:rPr>
                <a:t>IRU Permanent Delegation to the</a:t>
              </a:r>
              <a:br>
                <a:rPr lang="en-GB" sz="2800" dirty="0">
                  <a:effectLst>
                    <a:outerShdw blurRad="38100" dist="38100" dir="2700000" algn="tl">
                      <a:srgbClr val="000000"/>
                    </a:outerShdw>
                  </a:effectLst>
                </a:rPr>
              </a:br>
              <a:r>
                <a:rPr lang="en-GB" sz="2800" dirty="0">
                  <a:effectLst>
                    <a:outerShdw blurRad="38100" dist="38100" dir="2700000" algn="tl">
                      <a:srgbClr val="000000"/>
                    </a:outerShdw>
                  </a:effectLst>
                </a:rPr>
                <a:t>Middle East established in Istanbul</a:t>
              </a:r>
            </a:p>
          </p:txBody>
        </p:sp>
        <p:pic>
          <p:nvPicPr>
            <p:cNvPr id="6157" name="Picture 18" descr="Istanbul"/>
            <p:cNvPicPr>
              <a:picLocks noChangeAspect="1" noChangeArrowheads="1"/>
            </p:cNvPicPr>
            <p:nvPr/>
          </p:nvPicPr>
          <p:blipFill>
            <a:blip r:embed="rId6" cstate="print"/>
            <a:srcRect/>
            <a:stretch>
              <a:fillRect/>
            </a:stretch>
          </p:blipFill>
          <p:spPr bwMode="auto">
            <a:xfrm>
              <a:off x="126" y="3446"/>
              <a:ext cx="1135" cy="755"/>
            </a:xfrm>
            <a:prstGeom prst="rect">
              <a:avLst/>
            </a:prstGeom>
            <a:noFill/>
            <a:ln w="9525">
              <a:solidFill>
                <a:schemeClr val="bg1"/>
              </a:solidFill>
              <a:miter lim="800000"/>
              <a:headEnd/>
              <a:tailEnd/>
            </a:ln>
          </p:spPr>
        </p:pic>
      </p:gr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 </a:t>
            </a:r>
          </a:p>
        </p:txBody>
      </p:sp>
      <p:sp>
        <p:nvSpPr>
          <p:cNvPr id="6" name="Slide Number Placeholder 5"/>
          <p:cNvSpPr>
            <a:spLocks noGrp="1"/>
          </p:cNvSpPr>
          <p:nvPr>
            <p:ph type="sldNum" sz="quarter" idx="12"/>
          </p:nvPr>
        </p:nvSpPr>
        <p:spPr/>
        <p:txBody>
          <a:bodyPr/>
          <a:lstStyle/>
          <a:p>
            <a:pPr>
              <a:defRPr/>
            </a:pPr>
            <a:r>
              <a:rPr lang="en-US"/>
              <a:t>Page </a:t>
            </a:r>
            <a:fld id="{52A7D896-F4B4-4396-8A2D-56479E4512A1}" type="slidenum">
              <a:rPr lang="en-US"/>
              <a:pPr>
                <a:defRPr/>
              </a:pPr>
              <a:t>5</a:t>
            </a:fld>
            <a:endParaRPr lang="en-US"/>
          </a:p>
        </p:txBody>
      </p:sp>
      <p:sp>
        <p:nvSpPr>
          <p:cNvPr id="180226" name="Rectangle 2"/>
          <p:cNvSpPr>
            <a:spLocks noGrp="1" noChangeArrowheads="1"/>
          </p:cNvSpPr>
          <p:nvPr>
            <p:ph type="title"/>
          </p:nvPr>
        </p:nvSpPr>
        <p:spPr>
          <a:xfrm>
            <a:off x="1115158" y="260350"/>
            <a:ext cx="7104185" cy="914400"/>
          </a:xfrm>
        </p:spPr>
        <p:txBody>
          <a:bodyPr/>
          <a:lstStyle/>
          <a:p>
            <a:pPr>
              <a:defRPr/>
            </a:pPr>
            <a:r>
              <a:rPr lang="fr-CH" sz="3500" smtClean="0"/>
              <a:t>IRU Priorities </a:t>
            </a:r>
            <a:endParaRPr lang="en-US" sz="3500" smtClean="0"/>
          </a:p>
        </p:txBody>
      </p:sp>
      <p:sp>
        <p:nvSpPr>
          <p:cNvPr id="180227" name="Rectangle 3"/>
          <p:cNvSpPr>
            <a:spLocks noGrp="1" noChangeArrowheads="1"/>
          </p:cNvSpPr>
          <p:nvPr>
            <p:ph type="body" idx="1"/>
          </p:nvPr>
        </p:nvSpPr>
        <p:spPr>
          <a:xfrm>
            <a:off x="281354" y="1524000"/>
            <a:ext cx="8510954" cy="4648200"/>
          </a:xfrm>
        </p:spPr>
        <p:txBody>
          <a:bodyPr/>
          <a:lstStyle/>
          <a:p>
            <a:pPr marL="384175" indent="-384175">
              <a:lnSpc>
                <a:spcPct val="110000"/>
              </a:lnSpc>
              <a:defRPr/>
            </a:pPr>
            <a:r>
              <a:rPr lang="en-US" dirty="0" smtClean="0">
                <a:effectLst/>
              </a:rPr>
              <a:t>Facilitation</a:t>
            </a:r>
          </a:p>
          <a:p>
            <a:pPr marL="854075" lvl="1" indent="-279400">
              <a:lnSpc>
                <a:spcPct val="110000"/>
              </a:lnSpc>
              <a:defRPr/>
            </a:pPr>
            <a:r>
              <a:rPr lang="en-US" dirty="0" smtClean="0">
                <a:effectLst/>
              </a:rPr>
              <a:t>Road transport 	    Trade, Tourism, Wealth 						    Generation</a:t>
            </a:r>
          </a:p>
          <a:p>
            <a:pPr marL="854075" lvl="1" indent="-279400">
              <a:lnSpc>
                <a:spcPct val="110000"/>
              </a:lnSpc>
              <a:defRPr/>
            </a:pPr>
            <a:r>
              <a:rPr lang="en-US" dirty="0" smtClean="0">
                <a:effectLst/>
              </a:rPr>
              <a:t>Road transport 	    Facilitating movement of goods 				    and people across borders</a:t>
            </a:r>
          </a:p>
          <a:p>
            <a:pPr marL="384175" indent="-384175">
              <a:lnSpc>
                <a:spcPct val="110000"/>
              </a:lnSpc>
              <a:defRPr/>
            </a:pPr>
            <a:r>
              <a:rPr lang="fr-CH" dirty="0" err="1" smtClean="0">
                <a:effectLst/>
              </a:rPr>
              <a:t>Sustainable</a:t>
            </a:r>
            <a:r>
              <a:rPr lang="fr-CH" dirty="0" smtClean="0">
                <a:effectLst/>
              </a:rPr>
              <a:t> </a:t>
            </a:r>
            <a:r>
              <a:rPr lang="fr-CH" dirty="0" err="1" smtClean="0">
                <a:effectLst/>
              </a:rPr>
              <a:t>Development</a:t>
            </a:r>
            <a:endParaRPr lang="fr-CH" dirty="0" smtClean="0">
              <a:effectLst/>
            </a:endParaRPr>
          </a:p>
          <a:p>
            <a:pPr marL="854075" lvl="1" indent="-279400">
              <a:lnSpc>
                <a:spcPct val="110000"/>
              </a:lnSpc>
              <a:defRPr/>
            </a:pPr>
            <a:r>
              <a:rPr lang="en-US" dirty="0" smtClean="0">
                <a:effectLst/>
              </a:rPr>
              <a:t>            Innovation, Incentives, Infrastructure 	</a:t>
            </a:r>
          </a:p>
          <a:p>
            <a:pPr marL="854075" lvl="1" indent="-279400">
              <a:lnSpc>
                <a:spcPct val="110000"/>
              </a:lnSpc>
              <a:defRPr/>
            </a:pPr>
            <a:r>
              <a:rPr lang="en-GB" dirty="0" smtClean="0">
                <a:effectLst/>
              </a:rPr>
              <a:t>            Standards, Safety, Environment, Skilled and 			Sustainable Workforce, 	</a:t>
            </a:r>
            <a:endParaRPr lang="en-US" dirty="0" smtClean="0">
              <a:effectLst/>
            </a:endParaRPr>
          </a:p>
        </p:txBody>
      </p:sp>
      <p:sp>
        <p:nvSpPr>
          <p:cNvPr id="7176" name="AutoShape 10"/>
          <p:cNvSpPr>
            <a:spLocks noChangeArrowheads="1"/>
          </p:cNvSpPr>
          <p:nvPr/>
        </p:nvSpPr>
        <p:spPr bwMode="auto">
          <a:xfrm>
            <a:off x="3419872" y="3068960"/>
            <a:ext cx="792088" cy="432048"/>
          </a:xfrm>
          <a:prstGeom prst="rightArrow">
            <a:avLst>
              <a:gd name="adj1" fmla="val 50000"/>
              <a:gd name="adj2" fmla="val 66728"/>
            </a:avLst>
          </a:prstGeom>
          <a:solidFill>
            <a:srgbClr val="FF0000"/>
          </a:solidFill>
          <a:ln w="9525">
            <a:solidFill>
              <a:schemeClr val="tx1"/>
            </a:solidFill>
            <a:miter lim="800000"/>
            <a:headEnd/>
            <a:tailEnd/>
          </a:ln>
        </p:spPr>
        <p:txBody>
          <a:bodyPr wrap="none" anchor="ctr"/>
          <a:lstStyle/>
          <a:p>
            <a:pPr algn="ctr"/>
            <a:endParaRPr lang="en-GB"/>
          </a:p>
        </p:txBody>
      </p:sp>
      <p:sp>
        <p:nvSpPr>
          <p:cNvPr id="7177" name="AutoShape 13"/>
          <p:cNvSpPr>
            <a:spLocks noChangeArrowheads="1"/>
          </p:cNvSpPr>
          <p:nvPr/>
        </p:nvSpPr>
        <p:spPr bwMode="auto">
          <a:xfrm>
            <a:off x="1259632" y="4653136"/>
            <a:ext cx="731227" cy="215900"/>
          </a:xfrm>
          <a:prstGeom prst="rightArrow">
            <a:avLst>
              <a:gd name="adj1" fmla="val 50000"/>
              <a:gd name="adj2" fmla="val 91728"/>
            </a:avLst>
          </a:prstGeom>
          <a:solidFill>
            <a:srgbClr val="FF0000"/>
          </a:solidFill>
          <a:ln w="9525">
            <a:solidFill>
              <a:schemeClr val="tx1"/>
            </a:solidFill>
            <a:miter lim="800000"/>
            <a:headEnd/>
            <a:tailEnd/>
          </a:ln>
        </p:spPr>
        <p:txBody>
          <a:bodyPr wrap="none" anchor="ctr"/>
          <a:lstStyle/>
          <a:p>
            <a:pPr algn="ctr"/>
            <a:endParaRPr lang="en-GB"/>
          </a:p>
        </p:txBody>
      </p:sp>
      <p:sp>
        <p:nvSpPr>
          <p:cNvPr id="11" name="AutoShape 10"/>
          <p:cNvSpPr>
            <a:spLocks noChangeArrowheads="1"/>
          </p:cNvSpPr>
          <p:nvPr/>
        </p:nvSpPr>
        <p:spPr bwMode="auto">
          <a:xfrm>
            <a:off x="3419872" y="2132856"/>
            <a:ext cx="792088" cy="432048"/>
          </a:xfrm>
          <a:prstGeom prst="rightArrow">
            <a:avLst>
              <a:gd name="adj1" fmla="val 50000"/>
              <a:gd name="adj2" fmla="val 66728"/>
            </a:avLst>
          </a:prstGeom>
          <a:solidFill>
            <a:srgbClr val="FF0000"/>
          </a:solidFill>
          <a:ln w="9525">
            <a:solidFill>
              <a:schemeClr val="tx1"/>
            </a:solidFill>
            <a:miter lim="800000"/>
            <a:headEnd/>
            <a:tailEnd/>
          </a:ln>
        </p:spPr>
        <p:txBody>
          <a:bodyPr wrap="none" anchor="ctr"/>
          <a:lstStyle/>
          <a:p>
            <a:pPr algn="ctr"/>
            <a:endParaRPr lang="en-GB"/>
          </a:p>
        </p:txBody>
      </p:sp>
      <p:sp>
        <p:nvSpPr>
          <p:cNvPr id="12" name="AutoShape 10"/>
          <p:cNvSpPr>
            <a:spLocks noChangeArrowheads="1"/>
          </p:cNvSpPr>
          <p:nvPr/>
        </p:nvSpPr>
        <p:spPr bwMode="auto">
          <a:xfrm>
            <a:off x="1259632" y="4581128"/>
            <a:ext cx="792088" cy="432048"/>
          </a:xfrm>
          <a:prstGeom prst="rightArrow">
            <a:avLst>
              <a:gd name="adj1" fmla="val 50000"/>
              <a:gd name="adj2" fmla="val 66728"/>
            </a:avLst>
          </a:prstGeom>
          <a:solidFill>
            <a:srgbClr val="FF0000"/>
          </a:solidFill>
          <a:ln w="9525">
            <a:solidFill>
              <a:schemeClr val="tx1"/>
            </a:solidFill>
            <a:miter lim="800000"/>
            <a:headEnd/>
            <a:tailEnd/>
          </a:ln>
        </p:spPr>
        <p:txBody>
          <a:bodyPr wrap="none" anchor="ctr"/>
          <a:lstStyle/>
          <a:p>
            <a:pPr algn="ctr"/>
            <a:endParaRPr lang="en-GB"/>
          </a:p>
        </p:txBody>
      </p:sp>
      <p:sp>
        <p:nvSpPr>
          <p:cNvPr id="13" name="AutoShape 10"/>
          <p:cNvSpPr>
            <a:spLocks noChangeArrowheads="1"/>
          </p:cNvSpPr>
          <p:nvPr/>
        </p:nvSpPr>
        <p:spPr bwMode="auto">
          <a:xfrm>
            <a:off x="1259632" y="5085184"/>
            <a:ext cx="792088" cy="432048"/>
          </a:xfrm>
          <a:prstGeom prst="rightArrow">
            <a:avLst>
              <a:gd name="adj1" fmla="val 50000"/>
              <a:gd name="adj2" fmla="val 66728"/>
            </a:avLst>
          </a:prstGeom>
          <a:solidFill>
            <a:srgbClr val="FF0000"/>
          </a:solidFill>
          <a:ln w="9525">
            <a:solidFill>
              <a:schemeClr val="tx1"/>
            </a:solidFill>
            <a:miter lim="800000"/>
            <a:headEnd/>
            <a:tailEnd/>
          </a:ln>
        </p:spPr>
        <p:txBody>
          <a:bodyPr wrap="none" anchor="ctr"/>
          <a:lstStyle/>
          <a:p>
            <a:pPr algn="ctr"/>
            <a:endParaRPr lang="en-GB"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179512" y="1412776"/>
            <a:ext cx="3515122" cy="1750387"/>
          </a:xfrm>
          <a:prstGeom prst="rect">
            <a:avLst/>
          </a:prstGeom>
          <a:noFill/>
          <a:ln w="9525">
            <a:noFill/>
            <a:miter lim="800000"/>
            <a:headEnd/>
            <a:tailEnd/>
          </a:ln>
        </p:spPr>
      </p:pic>
      <p:grpSp>
        <p:nvGrpSpPr>
          <p:cNvPr id="2" name="Group 55"/>
          <p:cNvGrpSpPr/>
          <p:nvPr/>
        </p:nvGrpSpPr>
        <p:grpSpPr>
          <a:xfrm>
            <a:off x="971600" y="2204864"/>
            <a:ext cx="3690317" cy="2062535"/>
            <a:chOff x="179512" y="1556792"/>
            <a:chExt cx="3690317" cy="2062535"/>
          </a:xfrm>
        </p:grpSpPr>
        <p:pic>
          <p:nvPicPr>
            <p:cNvPr id="1030" name="Picture 6"/>
            <p:cNvPicPr>
              <a:picLocks noChangeAspect="1" noChangeArrowheads="1"/>
            </p:cNvPicPr>
            <p:nvPr/>
          </p:nvPicPr>
          <p:blipFill>
            <a:blip r:embed="rId4" cstate="print"/>
            <a:srcRect/>
            <a:stretch>
              <a:fillRect/>
            </a:stretch>
          </p:blipFill>
          <p:spPr bwMode="auto">
            <a:xfrm>
              <a:off x="179512" y="1556792"/>
              <a:ext cx="3243263" cy="1517650"/>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179512" y="2132856"/>
              <a:ext cx="3690317" cy="1486471"/>
            </a:xfrm>
            <a:prstGeom prst="rect">
              <a:avLst/>
            </a:prstGeom>
            <a:noFill/>
            <a:ln w="9525">
              <a:noFill/>
              <a:miter lim="800000"/>
              <a:headEnd/>
              <a:tailEnd/>
            </a:ln>
          </p:spPr>
        </p:pic>
      </p:grpSp>
      <p:pic>
        <p:nvPicPr>
          <p:cNvPr id="1031" name="Picture 7"/>
          <p:cNvPicPr>
            <a:picLocks noChangeAspect="1" noChangeArrowheads="1"/>
          </p:cNvPicPr>
          <p:nvPr/>
        </p:nvPicPr>
        <p:blipFill>
          <a:blip r:embed="rId6" cstate="print"/>
          <a:srcRect/>
          <a:stretch>
            <a:fillRect/>
          </a:stretch>
        </p:blipFill>
        <p:spPr bwMode="auto">
          <a:xfrm>
            <a:off x="1763688" y="3356992"/>
            <a:ext cx="3897551" cy="1618878"/>
          </a:xfrm>
          <a:prstGeom prst="rect">
            <a:avLst/>
          </a:prstGeom>
          <a:noFill/>
          <a:ln w="9525">
            <a:noFill/>
            <a:miter lim="800000"/>
            <a:headEnd/>
            <a:tailEnd/>
          </a:ln>
        </p:spPr>
      </p:pic>
      <p:sp>
        <p:nvSpPr>
          <p:cNvPr id="10" name="Rectangle 2"/>
          <p:cNvSpPr txBox="1">
            <a:spLocks noChangeArrowheads="1"/>
          </p:cNvSpPr>
          <p:nvPr/>
        </p:nvSpPr>
        <p:spPr bwMode="auto">
          <a:xfrm>
            <a:off x="2123728" y="426368"/>
            <a:ext cx="6948264"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lnSpc>
                <a:spcPct val="100000"/>
              </a:lnSpc>
              <a:spcBef>
                <a:spcPct val="0"/>
              </a:spcBef>
              <a:spcAft>
                <a:spcPct val="0"/>
              </a:spcAft>
              <a:buClrTx/>
              <a:buNone/>
              <a:defRPr/>
            </a:pPr>
            <a:r>
              <a:rPr kumimoji="0" lang="fr-BE" sz="35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The EC Transport White </a:t>
            </a:r>
            <a:r>
              <a:rPr kumimoji="0" lang="fr-BE" sz="3500" b="1" i="0" u="none" strike="noStrike" kern="0" cap="none" spc="0" normalizeH="0" baseline="0" noProof="0" dirty="0" err="1" smtClean="0">
                <a:ln>
                  <a:noFill/>
                </a:ln>
                <a:solidFill>
                  <a:schemeClr val="bg1"/>
                </a:solidFill>
                <a:effectLst>
                  <a:outerShdw blurRad="38100" dist="38100" dir="2700000" algn="tl">
                    <a:srgbClr val="000000">
                      <a:alpha val="43137"/>
                    </a:srgbClr>
                  </a:outerShdw>
                </a:effectLst>
                <a:uLnTx/>
                <a:uFillTx/>
                <a:latin typeface="+mj-lt"/>
                <a:ea typeface="+mj-ea"/>
                <a:cs typeface="+mj-cs"/>
              </a:rPr>
              <a:t>Paper</a:t>
            </a:r>
            <a:r>
              <a:rPr kumimoji="0" lang="fr-BE" sz="35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 </a:t>
            </a:r>
            <a:r>
              <a:rPr lang="fr-BE" sz="3200" b="1" kern="0" dirty="0" smtClean="0"/>
              <a:t>2001-2011</a:t>
            </a:r>
            <a:r>
              <a:rPr lang="fr-BE" sz="3600" b="1" kern="0" dirty="0" smtClean="0"/>
              <a:t>…</a:t>
            </a:r>
            <a:endParaRPr lang="en-US" sz="3600" b="1" kern="0" dirty="0" smtClean="0"/>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5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sp>
        <p:nvSpPr>
          <p:cNvPr id="6148" name="AutoShape 4" descr="data:image/jpg;base64,/9j/4AAQSkZJRgABAQAAAQABAAD/2wCEAAkGBhQSERUUEhQWFRQUGBUWFxgYFxUYHBgaHBkYHBcZGBoYHCceFxskGhodIC8gJCcpLCwsFx4xNTAqNSYrLCkBCQoKDgwOGg8PGikkHBwpKSkpKSkpKSkpKSkpKSkpKSkpKSkpKSkpKSkpLCkpLCkpLCwsKSkpLCwsKSwsLCksLP/AABEIAMIBBAMBIgACEQEDEQH/xAAbAAABBQEBAAAAAAAAAAAAAAAFAAEDBAYCB//EAEYQAAEDAgQDBQQHBgQFBAMAAAECAxEAIQQSMUEFIlEGYXGBkRMyobEHI0JSweHwFDNicpLRJHOCokNjssLxFRbD4iVTs//EABkBAAMBAQEAAAAAAAAAAAAAAAABAgMEBf/EACIRAQEAAgIDAQEAAwEAAAAAAAABAhEhMQMSQVETIjJhcf/aAAwDAQACEQMRAD8AalTxSivVeeQp6aKekDzTUqVAPSpUqRnFPNNNPSMiaanpRQbmnpUooIqanpqDKmp6VBGpqc01AI1zT0ooJya5rsiuYpg1KnpUA1PNKKVBFSpUqA5Nc11TEVQcilTgUqCWaeKelFBmpUopRSBUqVKkCp6VOBQZAVYawZIkwkXud7TYamnQ3lgRmcVICehgEEz4+W9W0YSVD2hUtZJJQjbuUf7wKwy8vzFtjh9pIwjI1zq8IG3gd/xqwODtOA+zUpKtgqCD3SBIk0Qw7KB/wcoO+VOnkTPxpncMEqlPjA29PwrH3y/WmsWZxWFU2soWMqk6juOhtqCNDUVaXtm1/hEv2zslKVbfVqMQB0SqL+NZ3ANl/wDcgrOsAX9K2w8synLPPCy8I4pVcf4W6j321p8UmqpFay76Z605pUiaamRjTCuqVAMBSroCkRQHEUxFdGmNBODSp6Rpkamp6egOYpRT0jQHNNFdRSpkYUqcUqYWKUV1FNFBmilSpUgalT0qRkBUyRlAPvKUYSkG99FfrpPSlhmpNwYSJVF7DWu2ySc86gwQIyNCQTGxIsNbResfLl8aYY/UuHTlIVmNzlccElSlboa8t+vwJYNkwACGkxOXUmTqo6T6+NUsOjpCBAInRlA2vqspE+XQEG/g3GifcJn7axJVfYkz8IrBsKtAgTOYfrWqboyrife3Pft4g/KpHMSAShIzEpmO7v6VRTzFlTq7mbD9d/50YwXSDjL+bB4kE29ioxHQgiTtXnfDeKLbWFJJSsRChbawnqSB61ueOu/4TFFAIBbIF9JKR415vMa93z3owm9w8r09p7I9tRiElt4jN36EHzgzV7j/AGXbWnOgBJFzA26wNR3enQ+McJ4mWXEqBMDWOhsddbJAr2DsbxeQGyrMDJQTObZRzTobz0tU2XC8HNZMbisMW1FKtQdrg94O4qGi/aTDpZdU2EwlJ5Y2SvmTHdqI6JoXGhFwdDXTh5Jkwyw9UdKuoporVmQp6YU9AcqrmujTUEaKYiu6RFMOIpq7y0xFBOYpU8U0UyKlFPT0AwFKuhSoCYilFdU0UKcxSiuopAUqHMUorvLThFIO1tciUbuGSQoAhImba6SZ8KlbSDzQoD3zEHkRZtPmb1y6hRWvJEIRlBiBJ5RcjWAf6jUrgSnOCSs/VoAvFr7a6CuT/bn9dHXCZrDlZyqv9twRqpU5QqLcoE36CruPcSlC5JJg2BOsnfziqodUS4JypzFICe5FtPAVNikoSk3m6dO9RmSdNKei2ZbyypWUZQEba9KdrCBBazG4ST1Nh02qLEY7mdSIScgtef7np5a1ZZ4csqSQOXIQSbXMR4/GluQ9bcMMJdKkLSChZSCCLkZwYJBt4Ch30i8LlTaW24bbaUSEphKeYyTAtYVpMNwwI1JJkRsO62tR9ox/hXv5FfEdB47msZeW2uHjz2FKbi4/V62fY3iwDjQKiDCQZ1sF+omKzoFOjFZgjKRDarESCIOndV5XcROK3P0jkB5Jn3m0kbEkKXEVmMLjfzGx/tFF/pFxLbxaWlQUA2AFJv8AaP8Aesmh7Y+tGJ1pAoHTzG4/KmoN+3FIBmIOv61EmimGxYX0Cuk2Pgfw77V0YZ/Kxyw/EkU8V2EGq2I4k0j33W0noVCfQSZrW2RExqUppoqoeNIiUJdWOqWlAeal5U+c1Re7SxohtJ/jeST/AEtAnymovlxiv55UapCs+eMPqEp06t4dRH9T6kp+FVHsc4bKdXf7JxDaB/Qwn8ai+efIqeKtUtMa28bfOqT/ABZhHvvNjrzpJ9EyfhWdTwtS9G88b+yxDp9XVJQav4fs1iT7rbiY1yhhj4ISpXxqb578P+UXD2hZ+yVr/kacI9SAKgd7RgaMO/6y22PVSqlT2FxC/eCb/edec9QCmKstfRtHvLZR1ytIPp7XNUf2yP8AniCO9rTsllJ6KeK//wCSfxqFXaN86FI/lYdV6FVa9rsKgC77ngiAn/YkVZR2Fw26XVT1UpQ/3E0vfK/T9cZ8YNXFsT957yYbA+JmnreK7LYJNiykHyH40qPa/p6n4jApgQZg6a93caC8P7TNqabKjK1AZovlixJO3W5ojwbGoxDi0hJlspGYGxzTAEXOk612e8+Ob0v1aArpLZOgJ8AT8qNYfCDXKB72wFtrnQ61ItnqdEHUk6z1nrS9hqAnsFfdNSYdg5kyLSNxRpbI9me5J2O/5EULVhgMtxypKjY/xHp0ipuWz4VXiSpQgkKUmYI0FySd7/OrKEgK0kKdkRNxbU7/AK0oe5gjCBIuoncfdH4VRcZUASCJKpsfHu6n4Vn6/wDVe260eHWVA7cypiOo1v8AM7aU64sJ+0nTxtc21nTpWZW86nNlUqARAmRrBMX6CiHA31uvpQpRAACyRANkkwT0lRpWam6qc9NThUtoR7ZSBmVlmxPXKL/jVtWIV7RKRoUknWe6/TwoL2sOTCjLaFoA1Man3vLag3CO1qkuJL0rABRmFlQdz974Guftv03pP6v8tT50L7SK/wAK7/L+I2Fh61bwePQ6mW1BQ6DbxTt51R7Tq/wrvgOv3k9LCpU81Pz/AF5/OouHIBSrvUr8K6dV+v1r86AIedtlKv3irJLiZAi3LzHyvWu9RlpoXmFIFyAm3vEJAHnHrpXCAFjlzLtfIkqH9Vkf7qscN4A8uChpU9Q2lPj9Y8Vrn/SKONdhHV3dLY/zFLeV6uKyj+iKjdXqMyXB7nLJ2LmZX9DCVq9SKkGdA1UgdcrbMf6n1qX8B4VucJ2JbAhTjqx91P1afRsJTRHC9ncM0eRlsHqYk+NiTRs9PNSwp03Bd6z+0YiOn3GvnRDCdmcQfcbWnwLLAPePZpUr4zXpKUdB6Jj4q/CosTikIu4tKAPvuBPwFIMQj6P3FGXC0OhXndUPEurI/wBvlRHD9iEDV5Z7m4R6ezSDRNfajCg8roWf+U2pwnzAINcq7QKP7vDYhcdcjY8bqB+FVotxG32NwwMlorI+04cx885n4VeY4e0iyG20joNPgLUOVxDFEwnDstmCoFxxSzABOiQOnXak2jFryZsQhv2hKR7NpNiIm6yetP1qffEYCOnwT+JrlZi6pA71JT8rUAd4UopleKxC5PuhwJtHRsCkvsqxzcinFfZKytX2hrn/AIZo9U+4lieMMI995lPisH4TVI9rsKPddKj/AMppavjlIpDgaEklLSEDLGiUkKy3Nts1WcPhcmUyjMkzYm9ydN+nkKdkn0e2X4HntmgiUM4lYmJyBAnfVQ+VQr7TOmcuDNtc7yfiEzRVzh6VCJI5irlSdSAPtyKzPajErQo2KQIIIKMwvZRAnlUbdbHrStxkL/JZd49iBEs4YSARJWq3jlp6weK4q8VQlfu8pMqEmSZjbWlUf1w/E6y/WcYdvJ08K1fZntZ+zhYCffVM9CEkJt3EzrWWxLBTYwD0sDB3ian4YQVoEi5g5oIv3KMAAbzrTx3vhtZNPauyPGlYlC3FIyoEhBH2us3N5nS1HFwAu06J89PwrG9isM+kOBa3AgKDaQUthKgIJVEHfcazWiLS7c67nrbbYWOp22rq5c9mlh90ZViJEpTr/YdE1XWsZlCIhIG+4A/GqjiVEaqurr0iPnVHFIUM0E+9Ag+Ol7aUaLYk6kcpGwJ1/mO3hQz2Yyp8T07qqvOOAqAUuyRuReE9+s1WVi3QUjOrToCTcxcjoKNU9xaeUCk9Z/vRXswzOIV3JVG+4G9hWaaxa4AJSZN5T4bg952rSdj3iXlylOlzc6kaDyqM9yLw7WO3C/qEaXcG52Ct9BrWKR+v1oa2Pb1f1bIkySo6idBtpWNR+v8Axt5VhG17FuB4rI+3BsVBJ89o1rW9pV/4Vyf4fLmT92w+NefJfyrQeigdzpfa/ka3faRz/Cr/ANG4Ec42GnnSpsC4gSJ374/I+Vei8K4W0gAIbQLA2QVGbbq+deWKcUM2XkMiJhXWTBt6V6BwrhZeZQvEPvrUpKTlClNgSBIytwbeNXeU700GLx7bQ+tcQgfxuJT/ALRE+tUf/czP/DDjp/5TKiP6iMvxpmeC4du7bKAbXUBm77mTRBaiZjSc1h42BNqNSfS3b1A7/wBUxK/3eEIkxL7oH+1OYj1pnGcYRJeaZBOX6tqT6uEj4UQxD2QEqUEjUlSwmCesWHrVN7ibSWi9nCmx9pCVL3ixEzfupbxGsr9UnuCZh9ZiH3jMZfaEJI8GoAvtUy+zOGSZZYTcqOZUkxtdwk+lOjjaVYdT6ErWADyk5FKIMQEmo8BxRbuHU4GghYzhCVSuYSIJVaBJ+FP2/IXp+0SZcyzGTKdAJMXn7It0qReIUoHW4CTCYsI3Ue6hXCF4lTajiCmc0JyQkJGUanMozJqt2cwbqc6n3i6VZcoUSQNSYEAUbyo1jBRxF5VqBHMuDEaQLEXPrVT/ANRYDoa9o0HDYIF1TrpNjvVbg3Zttp9x5OYrUF/dGqhIGafmPOnHCmxi/bFJzki5PVIG1hRJaLZC4l2kaw7iG1+1zqiAlu1yQJMQLjrXHaXj37KE/Ul0qKhHtNIjWQY1+FWsVhU+0SrKglMRMHRUgSr8Kl4m0Ve7fmJHLAjxOtLXWzuX4pcTxzow3tGW0FwhByEGwVE81pImnwb2JXgypfI8UuRlCcqYkJ1JnrVtTZU1lMggAXVAt3b0Pw3Fm0qUxqtAKhJHMFbJg3O9PiFyqdlsS+UuHEuZ1JUIGZKQEkH7oAuZrF4zDFt1xbiiuc4TmOYzmte4FvlR93tC0wsrbWpQXyrgRlg2KSoZSQev5Vk+KcTK5uq6iYJmSTIPd4VnnYXOuQ13FpB5gonU7XNKqbiFTcn0NKsdQ1RalG0GBoL7/E0Q4VhkKW2hSFqUVgEJIBKSRZP8Qg/oUPZJSqUm40IP416n2Ow2CxLSJSgOoUXCJ5pkX25O6TXZhN8jK6jZYHB5EISCSEJPvGVdLnyqVbGlxZJO+vNG3WK6dxKEgAm5hI018NrJVXTi7G1oA18P7GttsFJvDxluLEq36z8hQ3E4SUgZhJUevSPxoziFgDTRPXqmenU0NU5JRY9de/8A+tPdLQbi8Ndwgi5tr96fwqm5hjmHQJH/AEz8yaIOr+rJg6/ge7vqu65zL7h3dw+VG6aoGDygjcnrv+VaLscm7ij/AAp1jWTFtdKEBWh6Cfma0fZNrkWROo0jYdTtesvJeGvj7Du36rMDbKo+7A2HiKyQV+v7HatN2/X9a0BFkHQmbnqddKyx/Wx9N6ynTWuXF8w/P8PerccXeKsAD1DekDpNt9Kwebn/ADj16eVa/GL/APxqP9H2e9W9KiMnni/SSYjYdDW94dx8PYZTrLa1FNkoWSlSyAmICZtzbisDrEXmY322O1ehdmGixhkJMFSM0jMAJKiRJAJkAi1FBy7iThScqWXiYSAAUgFQA968xNSscKdfw4ZdePtFHmcSohUZpgBGUe7axqyt4uJ5soUCk8gUYykFOvePga7znJqoeCsnxSc1HA5VsdwBDeHGHOZaJROaPtLB1MnU07eCQhkNhIyiOUmZ5h9k2OtVneOYVlMLeZT4rCjPfeT6UIxH0lYJsQHlL7m0f3/vRvgau2oebHs8qNhHKkAC890eVNqkjTxVA+Gtef4r6XWQCEMOL/mUBt50Ke+l5/8A4bDSO85lH8KN0TGR6m0REW1nQr22MR61ww3lMDN8BXkqO3PEMROR1KY1CUpH4E0O4tjMb7PO5iHVAx9pUCfgKe6WpHtTrwRMkJG4UuJ8RofOhmL7S4VHvYhhPcCCfQE14vw7gOJxUFCFrBnmM5QROqlW1+daPCfRooXxD7bcXKQcx9SQBRMbRcpO20xX0j4JIj26lfyIP4iheI+lnDAQlt5fiQn8fwofhuxuBTErW7G4kjb/APWnuqbHcGwzbKlNYXMU3lTainoSSs7eFX/PXaP6T4ocT+kta0fUN+xPWUqJHgU2rIL4o6tSlqUSozJOvrUmKUSqSlNxMCIHkNKgSq1wB3R+Vc9UlOMWQRmUEmTBPraucMlY5pBA79Om812Qki5jpoRpvXAhM7iDr8LVnsjrSpRkT5C1Kq2IdVN/kKVaQFhGipxIAz393Se6tlghisK4CsIbC5QtZQDY/ehQSIsIBtWb7P4NDiyFwJsFEkQY7t9NbV6TwR9a8L9chWdtS8phJPIkHa98oHfNdOM1CztCuznEliUZoWtZCXDC86hI0WTkhKhaBb1rZLxcoze0OUkAEWnXoOtr1gDinkuNBTkBBcUcziUDWE8q1Ai6JjvqNjiKvZNJW4gEKWVH27VpU2QVc9/dV60TKFcdt2vFlQXlcXY5fti8gGAaquOLn3lWTN/5Z3FYrhnEVhSyt5IC3Ek/WtEhIDk/b/iHpNaVzizJKiHmtI/et/wg/arSWWIssqRWJcASM+pP2W76DdNt71E6+vmjKbxdE7nWCOg6Uk4tJKMq0mI0Uk7zsa5IlPnv+u+nwXKZt1fRBEfxA6dLitV2WdltUpAuTqVk2A0AHrWUSmCfCPlWp7MPJ9iIVOcqi4EkGD32isfJ01w7BO3yz+0JBmzadQPvK6aVms1u71HrtRvty6P2tUR7qBymdpvOutZVWJhRgzEmBYn++lZ71GlWJ5x+R+OwrVcWfjhzY3+rN1XA5o8PyNYlT5B08THxA02o9xriKjhWkygJsMsAnSR0IEEn/VWdy4VIDqfyqUoJ3Fpjbusaunto+kZEpQAVZsxHMVW1iPjJsaBrxE22+ew865agwTa3h+FZ3O1NXH+1GOXOV8pnKmE20EaxO8+tc4TsvjcWed1QEkfWLUT3HJc/Kq7SRNraX128elanhZbLoCj7JABJ9orOTYk2JAIPSDt1rTx588py2qsfRkwj9/iZI1CciZ7xnJO/TaiTPYfAj3UOOxafrlajeAE1tcOtkBPs0yOqEQPjFdnE3TyKnQEkddxXXJPxjbWKV2Vw493BGwsTaJ/nUDVRzs41aMI2Btz6adJrZJxjilJKkIF0gQpSt95SNqHPuqCJhFldFdD/ABd3hVSf8Tbf0M7M9lEqUsBCmxKTlRlUDMiSVkEaaCpu1HZltOCWRJUlIIzLA0V9wC9qM8DbSXXUuBBAiAfFU6mDqKtcZYQrCPpAvldAOU7ZouB3Vz5cZOjHnEB7McHDmFaUtThBQkQVKShMEpAyiBAgaz40YTw/DoFkthUwLBR8lXJ9aB9kuINjBNqxDiAsKX+9WnNlmxAUcxFosKqcc7fNoJThyFpuZAIB15QTca9CLVr7STmue43a12s4+nDyEKVmzcqcpTAuIJUII006GsRjO1a1hSSIbWeZCT3X5tdb9L0L4xxlTypWc97Exp0tYWqul4nvJnePWufPyW9NccFxlxKUgqVExypEqib5iRHeAe6qz+KC0ggErTMklRKpO5M6VRcf7u7exqJbpiPPpS3auRYQo3KoBAkW8I/vUaXCoixMRsIrhvmGpnTQd1XWlZURooyD1PdU3gUysMDqofKlXaVA/YT0vb5ilUbS5wyXRGRZBEnlJEW6pvpW+4L9HrTjTbmI9qpSk5iCq17jUTex1rM8K4d7R0ZFFOfLGUpTlzKSNZj3Zr1rOltsmYShJMkk2SNyO4V24zU3U52vM8f2N9kWi22hYWpYjPAGwBlQmOtU1dn0pNwhQJyp+sQLiCd72ULd4q/mbzsEOo5fau2Dl4m/ujdB9KbCutFzDlTkytx2MqjNwDe1gWpvWdXqs8vA5SowjlUEiVJInmkG/dWq4Tw5hzlWy0CkCYAkmL6aCbUGWlpSEJDplx1RuhVyQgabXn1r0HD8UacRyBYTIgqQpIOvuzqK08cT5OgZ3srhT/wk+WYVUX2UYHuhST/CtQrTvPIk30HSh+JxCARJAB0nzrTU/GUtZbFcOLRIS+8kwSmVSFAbT60a7O45bSmjmzg7TJzKmEkGAZN4B0HjMPaJkKQnT+YfZ8TpEUCXxJSXtAkKyylINyDIIiIM/Em1cufenRh0MdtMY4MQ57S6+TMCIg5U2tt3UHwwUZVBHiJB9ar8QxvtnFKUblRkq8yL+I+FTv4sIQADB7p9b1ntSN10zFum8d/lU774UhJTAiQbnvM37zbpfrVIqmw9fy76lx2CW2UJPur5rGZnTumx6G/hUf8Aqto3ZGpB6HvrkuXFwSNd9Np/WgpZTBtBnrfz/XWkFnKTF5P5QNqPVNTLdjcgcu8axaK0nCe0eHbRLhIUFzKG/aKNhETCY3urbSszg8KVpuklVoPQaGRqdRejOD7PEgFSXQi55cqTPisZb/qRerwll4TbPrTYX6Q0koQ1h3Cc0AuLQgSYGgzEChmI+kd8GEMtJKCfeU4q4Pdl6UV4d2DRmbWFujmQqFZJiQdkiKDcN7PNuYl72hJCSTExPNFyImuneSJcFNfbfFmAFMp3ENTf/WpVWcIriT+jikBRkqLDKEjv0BOu1bbAcCbbH1baUT0Amxi6tdQd6IMYMEpJkg669SPwnzqpjftRfJPkC+yXDXmnFKfxKnipMQUgAHMDmEb2+NHPapWl9A2K0m26kA/NVStZc0IIygDQyJPW+v8AehiHSh7FlIBMsLAMxBQArS+1ZZ/7NsLw8hcwqFIQhppIXk51m0qBuZPzBjWaCqKgYVBgx1HqDr3V6XwdjDuNN+0QHFIceCZtYKJjvsZg21qrxVbak5GcKFpWblsCUKEpBIsIjbTXSKeXj3Nsplzp5+22DsBlGbe/hsfyNS4XDLWo5BJTlNzGuljfpRXD9n3hChIRmySoAokRASJJI2JjTeh2KxaZhSYWOUqSVGSkACNIuBHQE1n6aXKk4XwxtT5S+fYgKMhQ3Gyr2TtJ6UR43wlpKSWyLEylKQARqCDmNgKBvP515iSSe8npuTJqL9q0k6SOnr1/KiZ6mtCy7Sfs4KEnLA0kTci81KHBm8L6xH67q4YxJyEaAGYMxv8Aq1Qh0rBypCRodR4X/W9Z2HpYVmP2x6EfK1KnDMaRG1qVSkR7Dtf4lrMYAVpC5lKSRomBdQ1Nek9oXAnCOlRgZCJt9q2hUJ16isx2Gw6S8VXkJcOgiFLSj1+rot23fhgpIJHJYLCSTJP3VQISfG9d3WCcucmIfbbRYlz6vDgHlSn9505jBCno8RTJcazpPOAnDqmCgQFpWPu2MrHqK64ji2iXyW1G7bZlzUSpRiEfeQKdz2c4g+y91LbR51XMoBAtb3KybI8K217XCpGf3vae8kiM8meUSBkPpW+cAygDraO4VhsG60l1ByFJaZCgQsn3klZAB1/eGtP2YOdhAvAUoCVZjEjeBNwfStfHeGXkXlXz+fz8aA9ocWlNlAqFhAN9BcdPGtAW9fEfjQ3ifAUPkFcyncb23p571wjGwGa4lkEJVmQtKgAq5TIiJ084FUceyAmYUvMn3tMqgRCgUnmttbr30/EcEtl5QbBhIzG4MA6H8qhwy3HM+RXLACzKQSVTB5j8vzrltu+XRAhoxO82Pd1nu8K6W0qb6bb2286kTh4trHjc323sPhTgXyJBtpr5+FKmkw+IvEETbxMflRjtICnDpWAmQsBSpnMSiYE9BEn5UOw+EBi4ttfu1860PaxgfsaEpgCUlCQFQYSSVEHchWtGgz6kEwFGe7b1uajeJCRJtCoE6Tf51Eh8+zSSeg31038Jq5iGz7Iab/8AnztStC1wXHobcTn92FZoBUYGY7wDm0idJr1DgWOw7qAG90EpBCUnLMaR1n9Wrxxh6BlKZmQLjcd4v8KMcD4gptcFPvNLF1OCwC1WggC/iKrx56uqjLDb2JL4BEJ0HXoD0ttXnyMd7LFPgwAr2qLzrmMeVqO9k+IOOspUvIUltUZYKgrM9INpiEg+IoIy0lXEHkmCCXvCxJrfK76RjNbanAcRd9k0Ewp0pIPkV8xKRpp5mibPtIRmmQTMmOh38ayPB3kjEpSpULgoBMCQDpeiP/ulkD302cKUkmx92DygzofSrlRZRzDskEG0gkfARp4GhnEcEpzEPIC1JKmWlgt2MpW4Nz4b71c4fxJtZWAtJUlYnKDb39ZAvMj0oJ2zfKHAQCczDgMKKSIcbuCNwFGsvJeWvj6ebYxLjT6mFEDK4dVBCUq0zWkJ19KdIXhcrjeI5yV5spJjUbge8PGqbjzSlLUsOXykKCwSOpJiV+o+FWuJYPkSQ4VIIBy2lJISSIA5bRffxBrOb0KrcR4067ILilA7bTa/mQNOlUs0Ek6nqZMf3rsNwIANo12plJ6i/d+GtRlnaatJJmTT4XCla4M2kwf1arHL4X8/jTsuXMX2ubnax1pSntK88lIgkwSbHbvAGlRNNgJESd6iCMxUte3gOuxqFIXpcJmfCjQ0u5FG5UR/pn40qqHMdFi1tYpU/UtN92LxyEvZTyyhtM5lXUrmiNBcmifa3HhScOAEH2izqJ0KUiIP8R9KyGC4kc6QAhIU7E+zSSA2kAk5wTuO8VyrjbhU3dNg8v8AdtAcoUURy2ukeldFu5ovX/LaNWNCwn6tn69/7p30nm15vjRHHcQSMOtaUNFTjxJ5doURmGb3pnfQi1DMLxRycOJH21nlQNCQPs2u2fWq7fF3i22M3vOKnlRpDcbd6qha7jXocehtokICfdvEoRB5tI+AFbLswf8ADtWCeUmwjc/3rBr4q4S8qU/vEpuhs2lw7pv7grXYHjPs8KokCWkJsABMgTpYX7qvCs89jC1/M0KVx5BKgk+6bmDa/wCVd4XiYdbStOhnXYgwRa1YxnGSFnIm606Ztws7nvHrVZ3XSMZvtr+Au4fEPvrxCUZUpbAC5KZuNJvodaE9r1j2gLbyViIiAjzAFgPsiZ0qg20RmWnKLDlBi8eVx61VU2FqKvZ5yIOsgADu1tfyrmt3XRAlb5m0zP6ipW3MyxGafGJpmnEBJJSSZAjpbxFQhyFSLgabetUBtIiytoudz00rTdqC2EIWi6ZiygbCZIT9lBkaax5nBuYtRN7d3j/4rY9pVo/Z8OhGSQnmhV79RlHf63pWiMww1zEwMl1fO1SqcN5sNr7WgVEhAg+Ekk2Eai+tJ4iOWw63M7zOhqOwm9tlOwAEdTMW+Jq3hMc4UoRHLlULJT7vMYzlOYDuBoU07cTp+PWus5EQSbK/OjStvVuzGNddbaLht+7uTABnMrmuCRt4bVm8S6GeJOKK5bzqFuhi1tbHaqXZziSktoQVBKJsqCrJKsxJSNibem1U231jECVJKyRdV0nQjTwitbeIzk5o2viagtKWQU51BIzCDzETzHaQD5VwpCGcKVSeZwaNkknKudSLAxG1U8O4lP1q1L9oleWEpBSALwOcdBfae6uMWUL9tyuJWlc6pIBBUNYMdIFjansNbwl9pDz5TmKipKiOWAQtIMXJMSTcDU0Z7RNKLzGRKVKIeSErEpVyBcGduWsdw85CpUrKsiVleaL5UqsLbmLVrcetKl4VX/OCdZ99CoqbdnJp5x2qYfZxKkOBtJWlCylvlRCZygDSRB/Robi8epaytWVJVAiBAAECwGsRWg+kLClOKkwkKQIjoLfOsgubpFzrpO9RbbwmzlK+8pV512gC/dFVA+U6gTTJComR0Ex6103GUkpJ01genWlJozP4orF7Aax86WAXC9dj1qRTSSnNO+/Qdba1xhViQPdkXvtVfA7xriYI90kDTfXX9b1A2+Z1kkHTbuiljESZA076ibXlVcWjTy2mnOjnSIxSq8yygjQD+ZRB67ClTMYHEnkpTdU5XCeWLqKkg2GvumnTxB8pVCneVqJBXqSnpvc1QZS44lZAWTlQN9J18orh3MEuBOY5soETpM/9vxqkijOMxJNlPkJYNwXCMxQo+uZUdbVI2rED9mkv3uqS599WvkBVJrCuBL4AWVBKQAM0+8kmw7km9OkrK0hIWSllVubX2aoPqoUGvcabcaZZKFukvSshUymEgQf6jUn7c5lxIUbAAXG4KeojahHEHnylnPnBEgSCCBKR8hVprHLLbqpVzLJF1Wkk/jTSO8PdIwiFEBUhZPu2uSDGhFr1mcJieUcqSPaAGABsL9JBNFmuILUptolWTKc5k3lKjf1+VUsa6ErShEgHN90ybd1Fu5tM7SYthQKiUqCZVpYWsO7SPWqC8YtBlJAMKTeSYMztoRvRX/1BamFJUpOUkkXEnSVHcQAB50AxTiUkpgSmxPWJ09RWX1pFPLJMD0qdOGUYtaJk6VIxB91BJI1B/W1chxZJg6dfkKZukMfeUB8Y/RtRjjBaCUhEhfMSomxFsvge7voKy6pS0iJuBpO9aftC+XEpHKcudMJbDYAIEZQO6DfraKCZp88sHvII3G9Ow5m5Sq0GO61TJbEGQL6yesRQ5fKRofOgC+F4eDEqFyLSDr3a6nWkcEAUjOlQOciM3Md75bwetS8LyqUgFcFSgE8pMmR5DzpYdTalsQVkaCUJPMbKBlYgaXv5Ua5OJOF43IpMQUkkE84nTXqdoFdKf9niUqVygZFWEkDINARrePPeKkwGMZARKVqQVlIKilF/qgr706j41V42UZk+zBjIgxABmANvnQWljEPJ54UYCyAZKSUiRpeSRFEcPxltKnU5c+ZQuVyk8x2SlOX3j1vWa9vcyBAgRJ79x31KMXCja4CToTJ5RfoL/Kl8ORvE4oFAhCAS3B1JMNpOmaTGU9KK43ED2WFWNAvDrJGmuUeHvViMLxxYLYhErbJHKno6ke9OmUn4Vqxiy5gc9uX9mUIj76FqiBb5CgAH0hIl1JCnDBUmVphIiOVMjmgnXSsugaxJIGxN+7umt/8ASZh0BlCkHm9qSebMbgzqbC2ledNYdWewWc/ugJMq7oi5GvdSuJUzqRY5d+/8ajxTvLyyIIifAyfl61ziFqUebUEyLggj9fCpGwVAlSZiw8bXp9E5zkjlF9YmdrnS/WqIVBB3F6JYMK9oCgZBOQnuMpIvrYx51U/ZYMHrGv4VUp7S4R1BUr2pUEm/KAbyNpG0+tQYpcqsSQAACbGBp8K6LEE3Bjv/ACqJahEbj40G6TiO809QhdKmF8WVbqn/AKarEXP8w/GlSo+l8Tvj97/On/5KZscy/wDLH/ZT0qYODZrx/wC6lw9ZkXPvJ+SqVKl8oX1OqzESYyqtJ6Clw48qzvb50qVZ/IVEcCgELJAJGk3rOvjlH8v40qVLHsRdaHITvlF/NNUUe6fGlSq4ay/YIju/CtJilkpTJJ53PmmmpUoVZ8/vFedDsR7x8TSpU4Yhw796x/mD5pqThQ5sJ/mf9yaVKqpxzgvdw/8AnH/4av8AHNWv8pv8KVKporrhLCVB3MkHmTqAd10bxWER7YDImFMqkZReBaeug9BSpVnOzd8LGVSItClARbrUXEFH9mUZuVt/JFKlW6VbtKo/sqTN4RWZwRlQm9t6VKoy6KoMZZxXn8qt4M8vkP8AqNNSqb0KucKEutg3BUJ/qVQzig5/M/MUqVPEorkch8fwpsIkHNI2/vSpU70fxxiE38qVKlQH/9k="/>
          <p:cNvSpPr>
            <a:spLocks noChangeAspect="1" noChangeArrowheads="1"/>
          </p:cNvSpPr>
          <p:nvPr/>
        </p:nvSpPr>
        <p:spPr bwMode="auto">
          <a:xfrm>
            <a:off x="74613" y="-738188"/>
            <a:ext cx="2076450" cy="15525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50" name="AutoShape 6" descr="data:image/jpg;base64,/9j/4AAQSkZJRgABAQAAAQABAAD/2wCEAAkGBhQSERUUEhQWFRQUGBUWFxgYFxUYHBgaHBkYHBcZGBoYHCceFxskGhodIC8gJCcpLCwsFx4xNTAqNSYrLCkBCQoKDgwOGg8PGikkHBwpKSkpKSkpKSkpKSkpKSkpKSkpKSkpKSkpKSkpLCkpLCkpLCwsKSkpLCwsKSwsLCksLP/AABEIAMIBBAMBIgACEQEDEQH/xAAbAAABBQEBAAAAAAAAAAAAAAAFAAEDBAYCB//EAEYQAAEDAgQDBQQHBgQFBAMAAAECAxEAIQQSMUEFIlEGYXGBkRMyobEHI0JSweHwFDNicpLRJHOCokNjssLxFRbD4iVTs//EABkBAAMBAQEAAAAAAAAAAAAAAAABAgMEBf/EACIRAQEAAgIDAQEAAwEAAAAAAAABAhEhMQMSQVETIjJhcf/aAAwDAQACEQMRAD8AalTxSivVeeQp6aKekDzTUqVAPSpUqRnFPNNNPSMiaanpRQbmnpUooIqanpqDKmp6VBGpqc01AI1zT0ooJya5rsiuYpg1KnpUA1PNKKVBFSpUqA5Nc11TEVQcilTgUqCWaeKelFBmpUopRSBUqVKkCp6VOBQZAVYawZIkwkXud7TYamnQ3lgRmcVICehgEEz4+W9W0YSVD2hUtZJJQjbuUf7wKwy8vzFtjh9pIwjI1zq8IG3gd/xqwODtOA+zUpKtgqCD3SBIk0Qw7KB/wcoO+VOnkTPxpncMEqlPjA29PwrH3y/WmsWZxWFU2soWMqk6juOhtqCNDUVaXtm1/hEv2zslKVbfVqMQB0SqL+NZ3ANl/wDcgrOsAX9K2w8synLPPCy8I4pVcf4W6j321p8UmqpFay76Z605pUiaamRjTCuqVAMBSroCkRQHEUxFdGmNBODSp6Rpkamp6egOYpRT0jQHNNFdRSpkYUqcUqYWKUV1FNFBmilSpUgalT0qRkBUyRlAPvKUYSkG99FfrpPSlhmpNwYSJVF7DWu2ySc86gwQIyNCQTGxIsNbResfLl8aYY/UuHTlIVmNzlccElSlboa8t+vwJYNkwACGkxOXUmTqo6T6+NUsOjpCBAInRlA2vqspE+XQEG/g3GifcJn7axJVfYkz8IrBsKtAgTOYfrWqboyrife3Pft4g/KpHMSAShIzEpmO7v6VRTzFlTq7mbD9d/50YwXSDjL+bB4kE29ioxHQgiTtXnfDeKLbWFJJSsRChbawnqSB61ueOu/4TFFAIBbIF9JKR415vMa93z3owm9w8r09p7I9tRiElt4jN36EHzgzV7j/AGXbWnOgBJFzA26wNR3enQ+McJ4mWXEqBMDWOhsddbJAr2DsbxeQGyrMDJQTObZRzTobz0tU2XC8HNZMbisMW1FKtQdrg94O4qGi/aTDpZdU2EwlJ5Y2SvmTHdqI6JoXGhFwdDXTh5Jkwyw9UdKuoporVmQp6YU9AcqrmujTUEaKYiu6RFMOIpq7y0xFBOYpU8U0UyKlFPT0AwFKuhSoCYilFdU0UKcxSiuopAUqHMUorvLThFIO1tciUbuGSQoAhImba6SZ8KlbSDzQoD3zEHkRZtPmb1y6hRWvJEIRlBiBJ5RcjWAf6jUrgSnOCSs/VoAvFr7a6CuT/bn9dHXCZrDlZyqv9twRqpU5QqLcoE36CruPcSlC5JJg2BOsnfziqodUS4JypzFICe5FtPAVNikoSk3m6dO9RmSdNKei2ZbyypWUZQEba9KdrCBBazG4ST1Nh02qLEY7mdSIScgtef7np5a1ZZ4csqSQOXIQSbXMR4/GluQ9bcMMJdKkLSChZSCCLkZwYJBt4Ch30i8LlTaW24bbaUSEphKeYyTAtYVpMNwwI1JJkRsO62tR9ox/hXv5FfEdB47msZeW2uHjz2FKbi4/V62fY3iwDjQKiDCQZ1sF+omKzoFOjFZgjKRDarESCIOndV5XcROK3P0jkB5Jn3m0kbEkKXEVmMLjfzGx/tFF/pFxLbxaWlQUA2AFJv8AaP8Aesmh7Y+tGJ1pAoHTzG4/KmoN+3FIBmIOv61EmimGxYX0Cuk2Pgfw77V0YZ/Kxyw/EkU8V2EGq2I4k0j33W0noVCfQSZrW2RExqUppoqoeNIiUJdWOqWlAeal5U+c1Re7SxohtJ/jeST/AEtAnymovlxiv55UapCs+eMPqEp06t4dRH9T6kp+FVHsc4bKdXf7JxDaB/Qwn8ai+efIqeKtUtMa28bfOqT/ABZhHvvNjrzpJ9EyfhWdTwtS9G88b+yxDp9XVJQav4fs1iT7rbiY1yhhj4ISpXxqb578P+UXD2hZ+yVr/kacI9SAKgd7RgaMO/6y22PVSqlT2FxC/eCb/edec9QCmKstfRtHvLZR1ytIPp7XNUf2yP8AniCO9rTsllJ6KeK//wCSfxqFXaN86FI/lYdV6FVa9rsKgC77ngiAn/YkVZR2Fw26XVT1UpQ/3E0vfK/T9cZ8YNXFsT957yYbA+JmnreK7LYJNiykHyH40qPa/p6n4jApgQZg6a93caC8P7TNqabKjK1AZovlixJO3W5ojwbGoxDi0hJlspGYGxzTAEXOk612e8+Ob0v1aArpLZOgJ8AT8qNYfCDXKB72wFtrnQ61ItnqdEHUk6z1nrS9hqAnsFfdNSYdg5kyLSNxRpbI9me5J2O/5EULVhgMtxypKjY/xHp0ipuWz4VXiSpQgkKUmYI0FySd7/OrKEgK0kKdkRNxbU7/AK0oe5gjCBIuoncfdH4VRcZUASCJKpsfHu6n4Vn6/wDVe260eHWVA7cypiOo1v8AM7aU64sJ+0nTxtc21nTpWZW86nNlUqARAmRrBMX6CiHA31uvpQpRAACyRANkkwT0lRpWam6qc9NThUtoR7ZSBmVlmxPXKL/jVtWIV7RKRoUknWe6/TwoL2sOTCjLaFoA1Man3vLag3CO1qkuJL0rABRmFlQdz974Guftv03pP6v8tT50L7SK/wAK7/L+I2Fh61bwePQ6mW1BQ6DbxTt51R7Tq/wrvgOv3k9LCpU81Pz/AF5/OouHIBSrvUr8K6dV+v1r86AIedtlKv3irJLiZAi3LzHyvWu9RlpoXmFIFyAm3vEJAHnHrpXCAFjlzLtfIkqH9Vkf7qscN4A8uChpU9Q2lPj9Y8Vrn/SKONdhHV3dLY/zFLeV6uKyj+iKjdXqMyXB7nLJ2LmZX9DCVq9SKkGdA1UgdcrbMf6n1qX8B4VucJ2JbAhTjqx91P1afRsJTRHC9ncM0eRlsHqYk+NiTRs9PNSwp03Bd6z+0YiOn3GvnRDCdmcQfcbWnwLLAPePZpUr4zXpKUdB6Jj4q/CosTikIu4tKAPvuBPwFIMQj6P3FGXC0OhXndUPEurI/wBvlRHD9iEDV5Z7m4R6ezSDRNfajCg8roWf+U2pwnzAINcq7QKP7vDYhcdcjY8bqB+FVotxG32NwwMlorI+04cx885n4VeY4e0iyG20joNPgLUOVxDFEwnDstmCoFxxSzABOiQOnXak2jFryZsQhv2hKR7NpNiIm6yetP1qffEYCOnwT+JrlZi6pA71JT8rUAd4UopleKxC5PuhwJtHRsCkvsqxzcinFfZKytX2hrn/AIZo9U+4lieMMI995lPisH4TVI9rsKPddKj/AMppavjlIpDgaEklLSEDLGiUkKy3Nts1WcPhcmUyjMkzYm9ydN+nkKdkn0e2X4HntmgiUM4lYmJyBAnfVQ+VQr7TOmcuDNtc7yfiEzRVzh6VCJI5irlSdSAPtyKzPajErQo2KQIIIKMwvZRAnlUbdbHrStxkL/JZd49iBEs4YSARJWq3jlp6weK4q8VQlfu8pMqEmSZjbWlUf1w/E6y/WcYdvJ08K1fZntZ+zhYCffVM9CEkJt3EzrWWxLBTYwD0sDB3ian4YQVoEi5g5oIv3KMAAbzrTx3vhtZNPauyPGlYlC3FIyoEhBH2us3N5nS1HFwAu06J89PwrG9isM+kOBa3AgKDaQUthKgIJVEHfcazWiLS7c67nrbbYWOp22rq5c9mlh90ZViJEpTr/YdE1XWsZlCIhIG+4A/GqjiVEaqurr0iPnVHFIUM0E+9Ag+Ol7aUaLYk6kcpGwJ1/mO3hQz2Yyp8T07qqvOOAqAUuyRuReE9+s1WVi3QUjOrToCTcxcjoKNU9xaeUCk9Z/vRXswzOIV3JVG+4G9hWaaxa4AJSZN5T4bg952rSdj3iXlylOlzc6kaDyqM9yLw7WO3C/qEaXcG52Ct9BrWKR+v1oa2Pb1f1bIkySo6idBtpWNR+v8Axt5VhG17FuB4rI+3BsVBJ89o1rW9pV/4Vyf4fLmT92w+NefJfyrQeigdzpfa/ka3faRz/Cr/ANG4Ec42GnnSpsC4gSJ374/I+Vei8K4W0gAIbQLA2QVGbbq+deWKcUM2XkMiJhXWTBt6V6BwrhZeZQvEPvrUpKTlClNgSBIytwbeNXeU700GLx7bQ+tcQgfxuJT/ALRE+tUf/czP/DDjp/5TKiP6iMvxpmeC4du7bKAbXUBm77mTRBaiZjSc1h42BNqNSfS3b1A7/wBUxK/3eEIkxL7oH+1OYj1pnGcYRJeaZBOX6tqT6uEj4UQxD2QEqUEjUlSwmCesWHrVN7ibSWi9nCmx9pCVL3ixEzfupbxGsr9UnuCZh9ZiH3jMZfaEJI8GoAvtUy+zOGSZZYTcqOZUkxtdwk+lOjjaVYdT6ErWADyk5FKIMQEmo8BxRbuHU4GghYzhCVSuYSIJVaBJ+FP2/IXp+0SZcyzGTKdAJMXn7It0qReIUoHW4CTCYsI3Ue6hXCF4lTajiCmc0JyQkJGUanMozJqt2cwbqc6n3i6VZcoUSQNSYEAUbyo1jBRxF5VqBHMuDEaQLEXPrVT/ANRYDoa9o0HDYIF1TrpNjvVbg3Zttp9x5OYrUF/dGqhIGafmPOnHCmxi/bFJzki5PVIG1hRJaLZC4l2kaw7iG1+1zqiAlu1yQJMQLjrXHaXj37KE/Ul0qKhHtNIjWQY1+FWsVhU+0SrKglMRMHRUgSr8Kl4m0Ve7fmJHLAjxOtLXWzuX4pcTxzow3tGW0FwhByEGwVE81pImnwb2JXgypfI8UuRlCcqYkJ1JnrVtTZU1lMggAXVAt3b0Pw3Fm0qUxqtAKhJHMFbJg3O9PiFyqdlsS+UuHEuZ1JUIGZKQEkH7oAuZrF4zDFt1xbiiuc4TmOYzmte4FvlR93tC0wsrbWpQXyrgRlg2KSoZSQev5Vk+KcTK5uq6iYJmSTIPd4VnnYXOuQ13FpB5gonU7XNKqbiFTcn0NKsdQ1RalG0GBoL7/E0Q4VhkKW2hSFqUVgEJIBKSRZP8Qg/oUPZJSqUm40IP416n2Ow2CxLSJSgOoUXCJ5pkX25O6TXZhN8jK6jZYHB5EISCSEJPvGVdLnyqVbGlxZJO+vNG3WK6dxKEgAm5hI018NrJVXTi7G1oA18P7GttsFJvDxluLEq36z8hQ3E4SUgZhJUevSPxoziFgDTRPXqmenU0NU5JRY9de/8A+tPdLQbi8Ndwgi5tr96fwqm5hjmHQJH/AEz8yaIOr+rJg6/ge7vqu65zL7h3dw+VG6aoGDygjcnrv+VaLscm7ij/AAp1jWTFtdKEBWh6Cfma0fZNrkWROo0jYdTtesvJeGvj7Du36rMDbKo+7A2HiKyQV+v7HatN2/X9a0BFkHQmbnqddKyx/Wx9N6ynTWuXF8w/P8PerccXeKsAD1DekDpNt9Kwebn/ADj16eVa/GL/APxqP9H2e9W9KiMnni/SSYjYdDW94dx8PYZTrLa1FNkoWSlSyAmICZtzbisDrEXmY322O1ehdmGixhkJMFSM0jMAJKiRJAJkAi1FBy7iThScqWXiYSAAUgFQA968xNSscKdfw4ZdePtFHmcSohUZpgBGUe7axqyt4uJ5soUCk8gUYykFOvePga7znJqoeCsnxSc1HA5VsdwBDeHGHOZaJROaPtLB1MnU07eCQhkNhIyiOUmZ5h9k2OtVneOYVlMLeZT4rCjPfeT6UIxH0lYJsQHlL7m0f3/vRvgau2oebHs8qNhHKkAC890eVNqkjTxVA+Gtef4r6XWQCEMOL/mUBt50Ke+l5/8A4bDSO85lH8KN0TGR6m0REW1nQr22MR61ww3lMDN8BXkqO3PEMROR1KY1CUpH4E0O4tjMb7PO5iHVAx9pUCfgKe6WpHtTrwRMkJG4UuJ8RofOhmL7S4VHvYhhPcCCfQE14vw7gOJxUFCFrBnmM5QROqlW1+daPCfRooXxD7bcXKQcx9SQBRMbRcpO20xX0j4JIj26lfyIP4iheI+lnDAQlt5fiQn8fwofhuxuBTErW7G4kjb/APWnuqbHcGwzbKlNYXMU3lTainoSSs7eFX/PXaP6T4ocT+kta0fUN+xPWUqJHgU2rIL4o6tSlqUSozJOvrUmKUSqSlNxMCIHkNKgSq1wB3R+Vc9UlOMWQRmUEmTBPraucMlY5pBA79Om812Qki5jpoRpvXAhM7iDr8LVnsjrSpRkT5C1Kq2IdVN/kKVaQFhGipxIAz393Se6tlghisK4CsIbC5QtZQDY/ehQSIsIBtWb7P4NDiyFwJsFEkQY7t9NbV6TwR9a8L9chWdtS8phJPIkHa98oHfNdOM1CztCuznEliUZoWtZCXDC86hI0WTkhKhaBb1rZLxcoze0OUkAEWnXoOtr1gDinkuNBTkBBcUcziUDWE8q1Ai6JjvqNjiKvZNJW4gEKWVH27VpU2QVc9/dV60TKFcdt2vFlQXlcXY5fti8gGAaquOLn3lWTN/5Z3FYrhnEVhSyt5IC3Ek/WtEhIDk/b/iHpNaVzizJKiHmtI/et/wg/arSWWIssqRWJcASM+pP2W76DdNt71E6+vmjKbxdE7nWCOg6Uk4tJKMq0mI0Uk7zsa5IlPnv+u+nwXKZt1fRBEfxA6dLitV2WdltUpAuTqVk2A0AHrWUSmCfCPlWp7MPJ9iIVOcqi4EkGD32isfJ01w7BO3yz+0JBmzadQPvK6aVms1u71HrtRvty6P2tUR7qBymdpvOutZVWJhRgzEmBYn++lZ71GlWJ5x+R+OwrVcWfjhzY3+rN1XA5o8PyNYlT5B08THxA02o9xriKjhWkygJsMsAnSR0IEEn/VWdy4VIDqfyqUoJ3Fpjbusaunto+kZEpQAVZsxHMVW1iPjJsaBrxE22+ew865agwTa3h+FZ3O1NXH+1GOXOV8pnKmE20EaxO8+tc4TsvjcWed1QEkfWLUT3HJc/Kq7SRNraX128elanhZbLoCj7JABJ9orOTYk2JAIPSDt1rTx588py2qsfRkwj9/iZI1CciZ7xnJO/TaiTPYfAj3UOOxafrlajeAE1tcOtkBPs0yOqEQPjFdnE3TyKnQEkddxXXJPxjbWKV2Vw493BGwsTaJ/nUDVRzs41aMI2Btz6adJrZJxjilJKkIF0gQpSt95SNqHPuqCJhFldFdD/ABd3hVSf8Tbf0M7M9lEqUsBCmxKTlRlUDMiSVkEaaCpu1HZltOCWRJUlIIzLA0V9wC9qM8DbSXXUuBBAiAfFU6mDqKtcZYQrCPpAvldAOU7ZouB3Vz5cZOjHnEB7McHDmFaUtThBQkQVKShMEpAyiBAgaz40YTw/DoFkthUwLBR8lXJ9aB9kuINjBNqxDiAsKX+9WnNlmxAUcxFosKqcc7fNoJThyFpuZAIB15QTca9CLVr7STmue43a12s4+nDyEKVmzcqcpTAuIJUII006GsRjO1a1hSSIbWeZCT3X5tdb9L0L4xxlTypWc97Exp0tYWqul4nvJnePWufPyW9NccFxlxKUgqVExypEqib5iRHeAe6qz+KC0ggErTMklRKpO5M6VRcf7u7exqJbpiPPpS3auRYQo3KoBAkW8I/vUaXCoixMRsIrhvmGpnTQd1XWlZURooyD1PdU3gUysMDqofKlXaVA/YT0vb5ilUbS5wyXRGRZBEnlJEW6pvpW+4L9HrTjTbmI9qpSk5iCq17jUTex1rM8K4d7R0ZFFOfLGUpTlzKSNZj3Zr1rOltsmYShJMkk2SNyO4V24zU3U52vM8f2N9kWi22hYWpYjPAGwBlQmOtU1dn0pNwhQJyp+sQLiCd72ULd4q/mbzsEOo5fau2Dl4m/ujdB9KbCutFzDlTkytx2MqjNwDe1gWpvWdXqs8vA5SowjlUEiVJInmkG/dWq4Tw5hzlWy0CkCYAkmL6aCbUGWlpSEJDplx1RuhVyQgabXn1r0HD8UacRyBYTIgqQpIOvuzqK08cT5OgZ3srhT/wk+WYVUX2UYHuhST/CtQrTvPIk30HSh+JxCARJAB0nzrTU/GUtZbFcOLRIS+8kwSmVSFAbT60a7O45bSmjmzg7TJzKmEkGAZN4B0HjMPaJkKQnT+YfZ8TpEUCXxJSXtAkKyylINyDIIiIM/Em1cufenRh0MdtMY4MQ57S6+TMCIg5U2tt3UHwwUZVBHiJB9ar8QxvtnFKUblRkq8yL+I+FTv4sIQADB7p9b1ntSN10zFum8d/lU774UhJTAiQbnvM37zbpfrVIqmw9fy76lx2CW2UJPur5rGZnTumx6G/hUf8Aqto3ZGpB6HvrkuXFwSNd9Np/WgpZTBtBnrfz/XWkFnKTF5P5QNqPVNTLdjcgcu8axaK0nCe0eHbRLhIUFzKG/aKNhETCY3urbSszg8KVpuklVoPQaGRqdRejOD7PEgFSXQi55cqTPisZb/qRerwll4TbPrTYX6Q0koQ1h3Cc0AuLQgSYGgzEChmI+kd8GEMtJKCfeU4q4Pdl6UV4d2DRmbWFujmQqFZJiQdkiKDcN7PNuYl72hJCSTExPNFyImuneSJcFNfbfFmAFMp3ENTf/WpVWcIriT+jikBRkqLDKEjv0BOu1bbAcCbbH1baUT0Amxi6tdQd6IMYMEpJkg669SPwnzqpjftRfJPkC+yXDXmnFKfxKnipMQUgAHMDmEb2+NHPapWl9A2K0m26kA/NVStZc0IIygDQyJPW+v8AehiHSh7FlIBMsLAMxBQArS+1ZZ/7NsLw8hcwqFIQhppIXk51m0qBuZPzBjWaCqKgYVBgx1HqDr3V6XwdjDuNN+0QHFIceCZtYKJjvsZg21qrxVbak5GcKFpWblsCUKEpBIsIjbTXSKeXj3Nsplzp5+22DsBlGbe/hsfyNS4XDLWo5BJTlNzGuljfpRXD9n3hChIRmySoAokRASJJI2JjTeh2KxaZhSYWOUqSVGSkACNIuBHQE1n6aXKk4XwxtT5S+fYgKMhQ3Gyr2TtJ6UR43wlpKSWyLEylKQARqCDmNgKBvP515iSSe8npuTJqL9q0k6SOnr1/KiZ6mtCy7Sfs4KEnLA0kTci81KHBm8L6xH67q4YxJyEaAGYMxv8Aq1Qh0rBypCRodR4X/W9Z2HpYVmP2x6EfK1KnDMaRG1qVSkR7Dtf4lrMYAVpC5lKSRomBdQ1Nek9oXAnCOlRgZCJt9q2hUJ16isx2Gw6S8VXkJcOgiFLSj1+rot23fhgpIJHJYLCSTJP3VQISfG9d3WCcucmIfbbRYlz6vDgHlSn9505jBCno8RTJcazpPOAnDqmCgQFpWPu2MrHqK64ji2iXyW1G7bZlzUSpRiEfeQKdz2c4g+y91LbR51XMoBAtb3KybI8K217XCpGf3vae8kiM8meUSBkPpW+cAygDraO4VhsG60l1ByFJaZCgQsn3klZAB1/eGtP2YOdhAvAUoCVZjEjeBNwfStfHeGXkXlXz+fz8aA9ocWlNlAqFhAN9BcdPGtAW9fEfjQ3ifAUPkFcyncb23p571wjGwGa4lkEJVmQtKgAq5TIiJ084FUceyAmYUvMn3tMqgRCgUnmttbr30/EcEtl5QbBhIzG4MA6H8qhwy3HM+RXLACzKQSVTB5j8vzrltu+XRAhoxO82Pd1nu8K6W0qb6bb2286kTh4trHjc323sPhTgXyJBtpr5+FKmkw+IvEETbxMflRjtICnDpWAmQsBSpnMSiYE9BEn5UOw+EBi4ttfu1860PaxgfsaEpgCUlCQFQYSSVEHchWtGgz6kEwFGe7b1uajeJCRJtCoE6Tf51Eh8+zSSeg31038Jq5iGz7Iab/8AnztStC1wXHobcTn92FZoBUYGY7wDm0idJr1DgWOw7qAG90EpBCUnLMaR1n9Wrxxh6BlKZmQLjcd4v8KMcD4gptcFPvNLF1OCwC1WggC/iKrx56uqjLDb2JL4BEJ0HXoD0ttXnyMd7LFPgwAr2qLzrmMeVqO9k+IOOspUvIUltUZYKgrM9INpiEg+IoIy0lXEHkmCCXvCxJrfK76RjNbanAcRd9k0Ewp0pIPkV8xKRpp5mibPtIRmmQTMmOh38ayPB3kjEpSpULgoBMCQDpeiP/ulkD302cKUkmx92DygzofSrlRZRzDskEG0gkfARp4GhnEcEpzEPIC1JKmWlgt2MpW4Nz4b71c4fxJtZWAtJUlYnKDb39ZAvMj0oJ2zfKHAQCczDgMKKSIcbuCNwFGsvJeWvj6ebYxLjT6mFEDK4dVBCUq0zWkJ19KdIXhcrjeI5yV5spJjUbge8PGqbjzSlLUsOXykKCwSOpJiV+o+FWuJYPkSQ4VIIBy2lJISSIA5bRffxBrOb0KrcR4067ILilA7bTa/mQNOlUs0Ek6nqZMf3rsNwIANo12plJ6i/d+GtRlnaatJJmTT4XCla4M2kwf1arHL4X8/jTsuXMX2ubnax1pSntK88lIgkwSbHbvAGlRNNgJESd6iCMxUte3gOuxqFIXpcJmfCjQ0u5FG5UR/pn40qqHMdFi1tYpU/UtN92LxyEvZTyyhtM5lXUrmiNBcmifa3HhScOAEH2izqJ0KUiIP8R9KyGC4kc6QAhIU7E+zSSA2kAk5wTuO8VyrjbhU3dNg8v8AdtAcoUURy2ukeldFu5ovX/LaNWNCwn6tn69/7p30nm15vjRHHcQSMOtaUNFTjxJ5doURmGb3pnfQi1DMLxRycOJH21nlQNCQPs2u2fWq7fF3i22M3vOKnlRpDcbd6qha7jXocehtokICfdvEoRB5tI+AFbLswf8ADtWCeUmwjc/3rBr4q4S8qU/vEpuhs2lw7pv7grXYHjPs8KokCWkJsABMgTpYX7qvCs89jC1/M0KVx5BKgk+6bmDa/wCVd4XiYdbStOhnXYgwRa1YxnGSFnIm606Ztws7nvHrVZ3XSMZvtr+Au4fEPvrxCUZUpbAC5KZuNJvodaE9r1j2gLbyViIiAjzAFgPsiZ0qg20RmWnKLDlBi8eVx61VU2FqKvZ5yIOsgADu1tfyrmt3XRAlb5m0zP6ipW3MyxGafGJpmnEBJJSSZAjpbxFQhyFSLgabetUBtIiytoudz00rTdqC2EIWi6ZiygbCZIT9lBkaax5nBuYtRN7d3j/4rY9pVo/Z8OhGSQnmhV79RlHf63pWiMww1zEwMl1fO1SqcN5sNr7WgVEhAg+Ekk2Eai+tJ4iOWw63M7zOhqOwm9tlOwAEdTMW+Jq3hMc4UoRHLlULJT7vMYzlOYDuBoU07cTp+PWus5EQSbK/OjStvVuzGNddbaLht+7uTABnMrmuCRt4bVm8S6GeJOKK5bzqFuhi1tbHaqXZziSktoQVBKJsqCrJKsxJSNibem1U231jECVJKyRdV0nQjTwitbeIzk5o2viagtKWQU51BIzCDzETzHaQD5VwpCGcKVSeZwaNkknKudSLAxG1U8O4lP1q1L9oleWEpBSALwOcdBfae6uMWUL9tyuJWlc6pIBBUNYMdIFjansNbwl9pDz5TmKipKiOWAQtIMXJMSTcDU0Z7RNKLzGRKVKIeSErEpVyBcGduWsdw85CpUrKsiVleaL5UqsLbmLVrcetKl4VX/OCdZ99CoqbdnJp5x2qYfZxKkOBtJWlCylvlRCZygDSRB/Robi8epaytWVJVAiBAAECwGsRWg+kLClOKkwkKQIjoLfOsgubpFzrpO9RbbwmzlK+8pV512gC/dFVA+U6gTTJComR0Ex6103GUkpJ01genWlJozP4orF7Aax86WAXC9dj1qRTSSnNO+/Qdba1xhViQPdkXvtVfA7xriYI90kDTfXX9b1A2+Z1kkHTbuiljESZA076ibXlVcWjTy2mnOjnSIxSq8yygjQD+ZRB67ClTMYHEnkpTdU5XCeWLqKkg2GvumnTxB8pVCneVqJBXqSnpvc1QZS44lZAWTlQN9J18orh3MEuBOY5soETpM/9vxqkijOMxJNlPkJYNwXCMxQo+uZUdbVI2rED9mkv3uqS599WvkBVJrCuBL4AWVBKQAM0+8kmw7km9OkrK0hIWSllVubX2aoPqoUGvcabcaZZKFukvSshUymEgQf6jUn7c5lxIUbAAXG4KeojahHEHnylnPnBEgSCCBKR8hVprHLLbqpVzLJF1Wkk/jTSO8PdIwiFEBUhZPu2uSDGhFr1mcJieUcqSPaAGABsL9JBNFmuILUptolWTKc5k3lKjf1+VUsa6ErShEgHN90ybd1Fu5tM7SYthQKiUqCZVpYWsO7SPWqC8YtBlJAMKTeSYMztoRvRX/1BamFJUpOUkkXEnSVHcQAB50AxTiUkpgSmxPWJ09RWX1pFPLJMD0qdOGUYtaJk6VIxB91BJI1B/W1chxZJg6dfkKZukMfeUB8Y/RtRjjBaCUhEhfMSomxFsvge7voKy6pS0iJuBpO9aftC+XEpHKcudMJbDYAIEZQO6DfraKCZp88sHvII3G9Ow5m5Sq0GO61TJbEGQL6yesRQ5fKRofOgC+F4eDEqFyLSDr3a6nWkcEAUjOlQOciM3Md75bwetS8LyqUgFcFSgE8pMmR5DzpYdTalsQVkaCUJPMbKBlYgaXv5Ua5OJOF43IpMQUkkE84nTXqdoFdKf9niUqVygZFWEkDINARrePPeKkwGMZARKVqQVlIKilF/qgr706j41V42UZk+zBjIgxABmANvnQWljEPJ54UYCyAZKSUiRpeSRFEcPxltKnU5c+ZQuVyk8x2SlOX3j1vWa9vcyBAgRJ79x31KMXCja4CToTJ5RfoL/Kl8ORvE4oFAhCAS3B1JMNpOmaTGU9KK43ED2WFWNAvDrJGmuUeHvViMLxxYLYhErbJHKno6ke9OmUn4Vqxiy5gc9uX9mUIj76FqiBb5CgAH0hIl1JCnDBUmVphIiOVMjmgnXSsugaxJIGxN+7umt/8ASZh0BlCkHm9qSebMbgzqbC2ledNYdWewWc/ugJMq7oi5GvdSuJUzqRY5d+/8ajxTvLyyIIifAyfl61ziFqUebUEyLggj9fCpGwVAlSZiw8bXp9E5zkjlF9YmdrnS/WqIVBB3F6JYMK9oCgZBOQnuMpIvrYx51U/ZYMHrGv4VUp7S4R1BUr2pUEm/KAbyNpG0+tQYpcqsSQAACbGBp8K6LEE3Bjv/ACqJahEbj40G6TiO809QhdKmF8WVbqn/AKarEXP8w/GlSo+l8Tvj97/On/5KZscy/wDLH/ZT0qYODZrx/wC6lw9ZkXPvJ+SqVKl8oX1OqzESYyqtJ6Clw48qzvb50qVZ/IVEcCgELJAJGk3rOvjlH8v40qVLHsRdaHITvlF/NNUUe6fGlSq4ay/YIju/CtJilkpTJJ53PmmmpUoVZ8/vFedDsR7x8TSpU4Yhw796x/mD5pqThQ5sJ/mf9yaVKqpxzgvdw/8AnH/4av8AHNWv8pv8KVKporrhLCVB3MkHmTqAd10bxWER7YDImFMqkZReBaeug9BSpVnOzd8LGVSItClARbrUXEFH9mUZuVt/JFKlW6VbtKo/sqTN4RWZwRlQm9t6VKoy6KoMZZxXn8qt4M8vkP8AqNNSqb0KucKEutg3BUJ/qVQzig5/M/MUqVPEorkch8fwpsIkHNI2/vSpU70fxxiE38qVKlQH/9k="/>
          <p:cNvSpPr>
            <a:spLocks noChangeAspect="1" noChangeArrowheads="1"/>
          </p:cNvSpPr>
          <p:nvPr/>
        </p:nvSpPr>
        <p:spPr bwMode="auto">
          <a:xfrm>
            <a:off x="74613" y="-738188"/>
            <a:ext cx="2076450" cy="15525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52" name="AutoShape 8" descr="data:image/jpg;base64,/9j/4AAQSkZJRgABAQAAAQABAAD/2wCEAAkGBhQSERUUEhQWFRQUGBUWFxgYFxUYHBgaHBkYHBcZGBoYHCceFxskGhodIC8gJCcpLCwsFx4xNTAqNSYrLCkBCQoKDgwOGg8PGikkHBwpKSkpKSkpKSkpKSkpKSkpKSkpKSkpKSkpKSkpLCkpLCkpLCwsKSkpLCwsKSwsLCksLP/AABEIAMIBBAMBIgACEQEDEQH/xAAbAAABBQEBAAAAAAAAAAAAAAAFAAEDBAYCB//EAEYQAAEDAgQDBQQHBgQFBAMAAAECAxEAIQQSMUEFIlEGYXGBkRMyobEHI0JSweHwFDNicpLRJHOCokNjssLxFRbD4iVTs//EABkBAAMBAQEAAAAAAAAAAAAAAAABAgMEBf/EACIRAQEAAgIDAQEAAwEAAAAAAAABAhEhMQMSQVETIjJhcf/aAAwDAQACEQMRAD8AalTxSivVeeQp6aKekDzTUqVAPSpUqRnFPNNNPSMiaanpRQbmnpUooIqanpqDKmp6VBGpqc01AI1zT0ooJya5rsiuYpg1KnpUA1PNKKVBFSpUqA5Nc11TEVQcilTgUqCWaeKelFBmpUopRSBUqVKkCp6VOBQZAVYawZIkwkXud7TYamnQ3lgRmcVICehgEEz4+W9W0YSVD2hUtZJJQjbuUf7wKwy8vzFtjh9pIwjI1zq8IG3gd/xqwODtOA+zUpKtgqCD3SBIk0Qw7KB/wcoO+VOnkTPxpncMEqlPjA29PwrH3y/WmsWZxWFU2soWMqk6juOhtqCNDUVaXtm1/hEv2zslKVbfVqMQB0SqL+NZ3ANl/wDcgrOsAX9K2w8synLPPCy8I4pVcf4W6j321p8UmqpFay76Z605pUiaamRjTCuqVAMBSroCkRQHEUxFdGmNBODSp6Rpkamp6egOYpRT0jQHNNFdRSpkYUqcUqYWKUV1FNFBmilSpUgalT0qRkBUyRlAPvKUYSkG99FfrpPSlhmpNwYSJVF7DWu2ySc86gwQIyNCQTGxIsNbResfLl8aYY/UuHTlIVmNzlccElSlboa8t+vwJYNkwACGkxOXUmTqo6T6+NUsOjpCBAInRlA2vqspE+XQEG/g3GifcJn7axJVfYkz8IrBsKtAgTOYfrWqboyrife3Pft4g/KpHMSAShIzEpmO7v6VRTzFlTq7mbD9d/50YwXSDjL+bB4kE29ioxHQgiTtXnfDeKLbWFJJSsRChbawnqSB61ueOu/4TFFAIBbIF9JKR415vMa93z3owm9w8r09p7I9tRiElt4jN36EHzgzV7j/AGXbWnOgBJFzA26wNR3enQ+McJ4mWXEqBMDWOhsddbJAr2DsbxeQGyrMDJQTObZRzTobz0tU2XC8HNZMbisMW1FKtQdrg94O4qGi/aTDpZdU2EwlJ5Y2SvmTHdqI6JoXGhFwdDXTh5Jkwyw9UdKuoporVmQp6YU9AcqrmujTUEaKYiu6RFMOIpq7y0xFBOYpU8U0UyKlFPT0AwFKuhSoCYilFdU0UKcxSiuopAUqHMUorvLThFIO1tciUbuGSQoAhImba6SZ8KlbSDzQoD3zEHkRZtPmb1y6hRWvJEIRlBiBJ5RcjWAf6jUrgSnOCSs/VoAvFr7a6CuT/bn9dHXCZrDlZyqv9twRqpU5QqLcoE36CruPcSlC5JJg2BOsnfziqodUS4JypzFICe5FtPAVNikoSk3m6dO9RmSdNKei2ZbyypWUZQEba9KdrCBBazG4ST1Nh02qLEY7mdSIScgtef7np5a1ZZ4csqSQOXIQSbXMR4/GluQ9bcMMJdKkLSChZSCCLkZwYJBt4Ch30i8LlTaW24bbaUSEphKeYyTAtYVpMNwwI1JJkRsO62tR9ox/hXv5FfEdB47msZeW2uHjz2FKbi4/V62fY3iwDjQKiDCQZ1sF+omKzoFOjFZgjKRDarESCIOndV5XcROK3P0jkB5Jn3m0kbEkKXEVmMLjfzGx/tFF/pFxLbxaWlQUA2AFJv8AaP8Aesmh7Y+tGJ1pAoHTzG4/KmoN+3FIBmIOv61EmimGxYX0Cuk2Pgfw77V0YZ/Kxyw/EkU8V2EGq2I4k0j33W0noVCfQSZrW2RExqUppoqoeNIiUJdWOqWlAeal5U+c1Re7SxohtJ/jeST/AEtAnymovlxiv55UapCs+eMPqEp06t4dRH9T6kp+FVHsc4bKdXf7JxDaB/Qwn8ai+efIqeKtUtMa28bfOqT/ABZhHvvNjrzpJ9EyfhWdTwtS9G88b+yxDp9XVJQav4fs1iT7rbiY1yhhj4ISpXxqb578P+UXD2hZ+yVr/kacI9SAKgd7RgaMO/6y22PVSqlT2FxC/eCb/edec9QCmKstfRtHvLZR1ytIPp7XNUf2yP8AniCO9rTsllJ6KeK//wCSfxqFXaN86FI/lYdV6FVa9rsKgC77ngiAn/YkVZR2Fw26XVT1UpQ/3E0vfK/T9cZ8YNXFsT957yYbA+JmnreK7LYJNiykHyH40qPa/p6n4jApgQZg6a93caC8P7TNqabKjK1AZovlixJO3W5ojwbGoxDi0hJlspGYGxzTAEXOk612e8+Ob0v1aArpLZOgJ8AT8qNYfCDXKB72wFtrnQ61ItnqdEHUk6z1nrS9hqAnsFfdNSYdg5kyLSNxRpbI9me5J2O/5EULVhgMtxypKjY/xHp0ipuWz4VXiSpQgkKUmYI0FySd7/OrKEgK0kKdkRNxbU7/AK0oe5gjCBIuoncfdH4VRcZUASCJKpsfHu6n4Vn6/wDVe260eHWVA7cypiOo1v8AM7aU64sJ+0nTxtc21nTpWZW86nNlUqARAmRrBMX6CiHA31uvpQpRAACyRANkkwT0lRpWam6qc9NThUtoR7ZSBmVlmxPXKL/jVtWIV7RKRoUknWe6/TwoL2sOTCjLaFoA1Man3vLag3CO1qkuJL0rABRmFlQdz974Guftv03pP6v8tT50L7SK/wAK7/L+I2Fh61bwePQ6mW1BQ6DbxTt51R7Tq/wrvgOv3k9LCpU81Pz/AF5/OouHIBSrvUr8K6dV+v1r86AIedtlKv3irJLiZAi3LzHyvWu9RlpoXmFIFyAm3vEJAHnHrpXCAFjlzLtfIkqH9Vkf7qscN4A8uChpU9Q2lPj9Y8Vrn/SKONdhHV3dLY/zFLeV6uKyj+iKjdXqMyXB7nLJ2LmZX9DCVq9SKkGdA1UgdcrbMf6n1qX8B4VucJ2JbAhTjqx91P1afRsJTRHC9ncM0eRlsHqYk+NiTRs9PNSwp03Bd6z+0YiOn3GvnRDCdmcQfcbWnwLLAPePZpUr4zXpKUdB6Jj4q/CosTikIu4tKAPvuBPwFIMQj6P3FGXC0OhXndUPEurI/wBvlRHD9iEDV5Z7m4R6ezSDRNfajCg8roWf+U2pwnzAINcq7QKP7vDYhcdcjY8bqB+FVotxG32NwwMlorI+04cx885n4VeY4e0iyG20joNPgLUOVxDFEwnDstmCoFxxSzABOiQOnXak2jFryZsQhv2hKR7NpNiIm6yetP1qffEYCOnwT+JrlZi6pA71JT8rUAd4UopleKxC5PuhwJtHRsCkvsqxzcinFfZKytX2hrn/AIZo9U+4lieMMI995lPisH4TVI9rsKPddKj/AMppavjlIpDgaEklLSEDLGiUkKy3Nts1WcPhcmUyjMkzYm9ydN+nkKdkn0e2X4HntmgiUM4lYmJyBAnfVQ+VQr7TOmcuDNtc7yfiEzRVzh6VCJI5irlSdSAPtyKzPajErQo2KQIIIKMwvZRAnlUbdbHrStxkL/JZd49iBEs4YSARJWq3jlp6weK4q8VQlfu8pMqEmSZjbWlUf1w/E6y/WcYdvJ08K1fZntZ+zhYCffVM9CEkJt3EzrWWxLBTYwD0sDB3ian4YQVoEi5g5oIv3KMAAbzrTx3vhtZNPauyPGlYlC3FIyoEhBH2us3N5nS1HFwAu06J89PwrG9isM+kOBa3AgKDaQUthKgIJVEHfcazWiLS7c67nrbbYWOp22rq5c9mlh90ZViJEpTr/YdE1XWsZlCIhIG+4A/GqjiVEaqurr0iPnVHFIUM0E+9Ag+Ol7aUaLYk6kcpGwJ1/mO3hQz2Yyp8T07qqvOOAqAUuyRuReE9+s1WVi3QUjOrToCTcxcjoKNU9xaeUCk9Z/vRXswzOIV3JVG+4G9hWaaxa4AJSZN5T4bg952rSdj3iXlylOlzc6kaDyqM9yLw7WO3C/qEaXcG52Ct9BrWKR+v1oa2Pb1f1bIkySo6idBtpWNR+v8Axt5VhG17FuB4rI+3BsVBJ89o1rW9pV/4Vyf4fLmT92w+NefJfyrQeigdzpfa/ka3faRz/Cr/ANG4Ec42GnnSpsC4gSJ374/I+Vei8K4W0gAIbQLA2QVGbbq+deWKcUM2XkMiJhXWTBt6V6BwrhZeZQvEPvrUpKTlClNgSBIytwbeNXeU700GLx7bQ+tcQgfxuJT/ALRE+tUf/czP/DDjp/5TKiP6iMvxpmeC4du7bKAbXUBm77mTRBaiZjSc1h42BNqNSfS3b1A7/wBUxK/3eEIkxL7oH+1OYj1pnGcYRJeaZBOX6tqT6uEj4UQxD2QEqUEjUlSwmCesWHrVN7ibSWi9nCmx9pCVL3ixEzfupbxGsr9UnuCZh9ZiH3jMZfaEJI8GoAvtUy+zOGSZZYTcqOZUkxtdwk+lOjjaVYdT6ErWADyk5FKIMQEmo8BxRbuHU4GghYzhCVSuYSIJVaBJ+FP2/IXp+0SZcyzGTKdAJMXn7It0qReIUoHW4CTCYsI3Ue6hXCF4lTajiCmc0JyQkJGUanMozJqt2cwbqc6n3i6VZcoUSQNSYEAUbyo1jBRxF5VqBHMuDEaQLEXPrVT/ANRYDoa9o0HDYIF1TrpNjvVbg3Zttp9x5OYrUF/dGqhIGafmPOnHCmxi/bFJzki5PVIG1hRJaLZC4l2kaw7iG1+1zqiAlu1yQJMQLjrXHaXj37KE/Ul0qKhHtNIjWQY1+FWsVhU+0SrKglMRMHRUgSr8Kl4m0Ve7fmJHLAjxOtLXWzuX4pcTxzow3tGW0FwhByEGwVE81pImnwb2JXgypfI8UuRlCcqYkJ1JnrVtTZU1lMggAXVAt3b0Pw3Fm0qUxqtAKhJHMFbJg3O9PiFyqdlsS+UuHEuZ1JUIGZKQEkH7oAuZrF4zDFt1xbiiuc4TmOYzmte4FvlR93tC0wsrbWpQXyrgRlg2KSoZSQev5Vk+KcTK5uq6iYJmSTIPd4VnnYXOuQ13FpB5gonU7XNKqbiFTcn0NKsdQ1RalG0GBoL7/E0Q4VhkKW2hSFqUVgEJIBKSRZP8Qg/oUPZJSqUm40IP416n2Ow2CxLSJSgOoUXCJ5pkX25O6TXZhN8jK6jZYHB5EISCSEJPvGVdLnyqVbGlxZJO+vNG3WK6dxKEgAm5hI018NrJVXTi7G1oA18P7GttsFJvDxluLEq36z8hQ3E4SUgZhJUevSPxoziFgDTRPXqmenU0NU5JRY9de/8A+tPdLQbi8Ndwgi5tr96fwqm5hjmHQJH/AEz8yaIOr+rJg6/ge7vqu65zL7h3dw+VG6aoGDygjcnrv+VaLscm7ij/AAp1jWTFtdKEBWh6Cfma0fZNrkWROo0jYdTtesvJeGvj7Du36rMDbKo+7A2HiKyQV+v7HatN2/X9a0BFkHQmbnqddKyx/Wx9N6ynTWuXF8w/P8PerccXeKsAD1DekDpNt9Kwebn/ADj16eVa/GL/APxqP9H2e9W9KiMnni/SSYjYdDW94dx8PYZTrLa1FNkoWSlSyAmICZtzbisDrEXmY322O1ehdmGixhkJMFSM0jMAJKiRJAJkAi1FBy7iThScqWXiYSAAUgFQA968xNSscKdfw4ZdePtFHmcSohUZpgBGUe7axqyt4uJ5soUCk8gUYykFOvePga7znJqoeCsnxSc1HA5VsdwBDeHGHOZaJROaPtLB1MnU07eCQhkNhIyiOUmZ5h9k2OtVneOYVlMLeZT4rCjPfeT6UIxH0lYJsQHlL7m0f3/vRvgau2oebHs8qNhHKkAC890eVNqkjTxVA+Gtef4r6XWQCEMOL/mUBt50Ke+l5/8A4bDSO85lH8KN0TGR6m0REW1nQr22MR61ww3lMDN8BXkqO3PEMROR1KY1CUpH4E0O4tjMb7PO5iHVAx9pUCfgKe6WpHtTrwRMkJG4UuJ8RofOhmL7S4VHvYhhPcCCfQE14vw7gOJxUFCFrBnmM5QROqlW1+daPCfRooXxD7bcXKQcx9SQBRMbRcpO20xX0j4JIj26lfyIP4iheI+lnDAQlt5fiQn8fwofhuxuBTErW7G4kjb/APWnuqbHcGwzbKlNYXMU3lTainoSSs7eFX/PXaP6T4ocT+kta0fUN+xPWUqJHgU2rIL4o6tSlqUSozJOvrUmKUSqSlNxMCIHkNKgSq1wB3R+Vc9UlOMWQRmUEmTBPraucMlY5pBA79Om812Qki5jpoRpvXAhM7iDr8LVnsjrSpRkT5C1Kq2IdVN/kKVaQFhGipxIAz393Se6tlghisK4CsIbC5QtZQDY/ehQSIsIBtWb7P4NDiyFwJsFEkQY7t9NbV6TwR9a8L9chWdtS8phJPIkHa98oHfNdOM1CztCuznEliUZoWtZCXDC86hI0WTkhKhaBb1rZLxcoze0OUkAEWnXoOtr1gDinkuNBTkBBcUcziUDWE8q1Ai6JjvqNjiKvZNJW4gEKWVH27VpU2QVc9/dV60TKFcdt2vFlQXlcXY5fti8gGAaquOLn3lWTN/5Z3FYrhnEVhSyt5IC3Ek/WtEhIDk/b/iHpNaVzizJKiHmtI/et/wg/arSWWIssqRWJcASM+pP2W76DdNt71E6+vmjKbxdE7nWCOg6Uk4tJKMq0mI0Uk7zsa5IlPnv+u+nwXKZt1fRBEfxA6dLitV2WdltUpAuTqVk2A0AHrWUSmCfCPlWp7MPJ9iIVOcqi4EkGD32isfJ01w7BO3yz+0JBmzadQPvK6aVms1u71HrtRvty6P2tUR7qBymdpvOutZVWJhRgzEmBYn++lZ71GlWJ5x+R+OwrVcWfjhzY3+rN1XA5o8PyNYlT5B08THxA02o9xriKjhWkygJsMsAnSR0IEEn/VWdy4VIDqfyqUoJ3Fpjbusaunto+kZEpQAVZsxHMVW1iPjJsaBrxE22+ew865agwTa3h+FZ3O1NXH+1GOXOV8pnKmE20EaxO8+tc4TsvjcWed1QEkfWLUT3HJc/Kq7SRNraX128elanhZbLoCj7JABJ9orOTYk2JAIPSDt1rTx588py2qsfRkwj9/iZI1CciZ7xnJO/TaiTPYfAj3UOOxafrlajeAE1tcOtkBPs0yOqEQPjFdnE3TyKnQEkddxXXJPxjbWKV2Vw493BGwsTaJ/nUDVRzs41aMI2Btz6adJrZJxjilJKkIF0gQpSt95SNqHPuqCJhFldFdD/ABd3hVSf8Tbf0M7M9lEqUsBCmxKTlRlUDMiSVkEaaCpu1HZltOCWRJUlIIzLA0V9wC9qM8DbSXXUuBBAiAfFU6mDqKtcZYQrCPpAvldAOU7ZouB3Vz5cZOjHnEB7McHDmFaUtThBQkQVKShMEpAyiBAgaz40YTw/DoFkthUwLBR8lXJ9aB9kuINjBNqxDiAsKX+9WnNlmxAUcxFosKqcc7fNoJThyFpuZAIB15QTca9CLVr7STmue43a12s4+nDyEKVmzcqcpTAuIJUII006GsRjO1a1hSSIbWeZCT3X5tdb9L0L4xxlTypWc97Exp0tYWqul4nvJnePWufPyW9NccFxlxKUgqVExypEqib5iRHeAe6qz+KC0ggErTMklRKpO5M6VRcf7u7exqJbpiPPpS3auRYQo3KoBAkW8I/vUaXCoixMRsIrhvmGpnTQd1XWlZURooyD1PdU3gUysMDqofKlXaVA/YT0vb5ilUbS5wyXRGRZBEnlJEW6pvpW+4L9HrTjTbmI9qpSk5iCq17jUTex1rM8K4d7R0ZFFOfLGUpTlzKSNZj3Zr1rOltsmYShJMkk2SNyO4V24zU3U52vM8f2N9kWi22hYWpYjPAGwBlQmOtU1dn0pNwhQJyp+sQLiCd72ULd4q/mbzsEOo5fau2Dl4m/ujdB9KbCutFzDlTkytx2MqjNwDe1gWpvWdXqs8vA5SowjlUEiVJInmkG/dWq4Tw5hzlWy0CkCYAkmL6aCbUGWlpSEJDplx1RuhVyQgabXn1r0HD8UacRyBYTIgqQpIOvuzqK08cT5OgZ3srhT/wk+WYVUX2UYHuhST/CtQrTvPIk30HSh+JxCARJAB0nzrTU/GUtZbFcOLRIS+8kwSmVSFAbT60a7O45bSmjmzg7TJzKmEkGAZN4B0HjMPaJkKQnT+YfZ8TpEUCXxJSXtAkKyylINyDIIiIM/Em1cufenRh0MdtMY4MQ57S6+TMCIg5U2tt3UHwwUZVBHiJB9ar8QxvtnFKUblRkq8yL+I+FTv4sIQADB7p9b1ntSN10zFum8d/lU774UhJTAiQbnvM37zbpfrVIqmw9fy76lx2CW2UJPur5rGZnTumx6G/hUf8Aqto3ZGpB6HvrkuXFwSNd9Np/WgpZTBtBnrfz/XWkFnKTF5P5QNqPVNTLdjcgcu8axaK0nCe0eHbRLhIUFzKG/aKNhETCY3urbSszg8KVpuklVoPQaGRqdRejOD7PEgFSXQi55cqTPisZb/qRerwll4TbPrTYX6Q0koQ1h3Cc0AuLQgSYGgzEChmI+kd8GEMtJKCfeU4q4Pdl6UV4d2DRmbWFujmQqFZJiQdkiKDcN7PNuYl72hJCSTExPNFyImuneSJcFNfbfFmAFMp3ENTf/WpVWcIriT+jikBRkqLDKEjv0BOu1bbAcCbbH1baUT0Amxi6tdQd6IMYMEpJkg669SPwnzqpjftRfJPkC+yXDXmnFKfxKnipMQUgAHMDmEb2+NHPapWl9A2K0m26kA/NVStZc0IIygDQyJPW+v8AehiHSh7FlIBMsLAMxBQArS+1ZZ/7NsLw8hcwqFIQhppIXk51m0qBuZPzBjWaCqKgYVBgx1HqDr3V6XwdjDuNN+0QHFIceCZtYKJjvsZg21qrxVbak5GcKFpWblsCUKEpBIsIjbTXSKeXj3Nsplzp5+22DsBlGbe/hsfyNS4XDLWo5BJTlNzGuljfpRXD9n3hChIRmySoAokRASJJI2JjTeh2KxaZhSYWOUqSVGSkACNIuBHQE1n6aXKk4XwxtT5S+fYgKMhQ3Gyr2TtJ6UR43wlpKSWyLEylKQARqCDmNgKBvP515iSSe8npuTJqL9q0k6SOnr1/KiZ6mtCy7Sfs4KEnLA0kTci81KHBm8L6xH67q4YxJyEaAGYMxv8Aq1Qh0rBypCRodR4X/W9Z2HpYVmP2x6EfK1KnDMaRG1qVSkR7Dtf4lrMYAVpC5lKSRomBdQ1Nek9oXAnCOlRgZCJt9q2hUJ16isx2Gw6S8VXkJcOgiFLSj1+rot23fhgpIJHJYLCSTJP3VQISfG9d3WCcucmIfbbRYlz6vDgHlSn9505jBCno8RTJcazpPOAnDqmCgQFpWPu2MrHqK64ji2iXyW1G7bZlzUSpRiEfeQKdz2c4g+y91LbR51XMoBAtb3KybI8K217XCpGf3vae8kiM8meUSBkPpW+cAygDraO4VhsG60l1ByFJaZCgQsn3klZAB1/eGtP2YOdhAvAUoCVZjEjeBNwfStfHeGXkXlXz+fz8aA9ocWlNlAqFhAN9BcdPGtAW9fEfjQ3ifAUPkFcyncb23p571wjGwGa4lkEJVmQtKgAq5TIiJ084FUceyAmYUvMn3tMqgRCgUnmttbr30/EcEtl5QbBhIzG4MA6H8qhwy3HM+RXLACzKQSVTB5j8vzrltu+XRAhoxO82Pd1nu8K6W0qb6bb2286kTh4trHjc323sPhTgXyJBtpr5+FKmkw+IvEETbxMflRjtICnDpWAmQsBSpnMSiYE9BEn5UOw+EBi4ttfu1860PaxgfsaEpgCUlCQFQYSSVEHchWtGgz6kEwFGe7b1uajeJCRJtCoE6Tf51Eh8+zSSeg31038Jq5iGz7Iab/8AnztStC1wXHobcTn92FZoBUYGY7wDm0idJr1DgWOw7qAG90EpBCUnLMaR1n9Wrxxh6BlKZmQLjcd4v8KMcD4gptcFPvNLF1OCwC1WggC/iKrx56uqjLDb2JL4BEJ0HXoD0ttXnyMd7LFPgwAr2qLzrmMeVqO9k+IOOspUvIUltUZYKgrM9INpiEg+IoIy0lXEHkmCCXvCxJrfK76RjNbanAcRd9k0Ewp0pIPkV8xKRpp5mibPtIRmmQTMmOh38ayPB3kjEpSpULgoBMCQDpeiP/ulkD302cKUkmx92DygzofSrlRZRzDskEG0gkfARp4GhnEcEpzEPIC1JKmWlgt2MpW4Nz4b71c4fxJtZWAtJUlYnKDb39ZAvMj0oJ2zfKHAQCczDgMKKSIcbuCNwFGsvJeWvj6ebYxLjT6mFEDK4dVBCUq0zWkJ19KdIXhcrjeI5yV5spJjUbge8PGqbjzSlLUsOXykKCwSOpJiV+o+FWuJYPkSQ4VIIBy2lJISSIA5bRffxBrOb0KrcR4067ILilA7bTa/mQNOlUs0Ek6nqZMf3rsNwIANo12plJ6i/d+GtRlnaatJJmTT4XCla4M2kwf1arHL4X8/jTsuXMX2ubnax1pSntK88lIgkwSbHbvAGlRNNgJESd6iCMxUte3gOuxqFIXpcJmfCjQ0u5FG5UR/pn40qqHMdFi1tYpU/UtN92LxyEvZTyyhtM5lXUrmiNBcmifa3HhScOAEH2izqJ0KUiIP8R9KyGC4kc6QAhIU7E+zSSA2kAk5wTuO8VyrjbhU3dNg8v8AdtAcoUURy2ukeldFu5ovX/LaNWNCwn6tn69/7p30nm15vjRHHcQSMOtaUNFTjxJ5doURmGb3pnfQi1DMLxRycOJH21nlQNCQPs2u2fWq7fF3i22M3vOKnlRpDcbd6qha7jXocehtokICfdvEoRB5tI+AFbLswf8ADtWCeUmwjc/3rBr4q4S8qU/vEpuhs2lw7pv7grXYHjPs8KokCWkJsABMgTpYX7qvCs89jC1/M0KVx5BKgk+6bmDa/wCVd4XiYdbStOhnXYgwRa1YxnGSFnIm606Ztws7nvHrVZ3XSMZvtr+Au4fEPvrxCUZUpbAC5KZuNJvodaE9r1j2gLbyViIiAjzAFgPsiZ0qg20RmWnKLDlBi8eVx61VU2FqKvZ5yIOsgADu1tfyrmt3XRAlb5m0zP6ipW3MyxGafGJpmnEBJJSSZAjpbxFQhyFSLgabetUBtIiytoudz00rTdqC2EIWi6ZiygbCZIT9lBkaax5nBuYtRN7d3j/4rY9pVo/Z8OhGSQnmhV79RlHf63pWiMww1zEwMl1fO1SqcN5sNr7WgVEhAg+Ekk2Eai+tJ4iOWw63M7zOhqOwm9tlOwAEdTMW+Jq3hMc4UoRHLlULJT7vMYzlOYDuBoU07cTp+PWus5EQSbK/OjStvVuzGNddbaLht+7uTABnMrmuCRt4bVm8S6GeJOKK5bzqFuhi1tbHaqXZziSktoQVBKJsqCrJKsxJSNibem1U231jECVJKyRdV0nQjTwitbeIzk5o2viagtKWQU51BIzCDzETzHaQD5VwpCGcKVSeZwaNkknKudSLAxG1U8O4lP1q1L9oleWEpBSALwOcdBfae6uMWUL9tyuJWlc6pIBBUNYMdIFjansNbwl9pDz5TmKipKiOWAQtIMXJMSTcDU0Z7RNKLzGRKVKIeSErEpVyBcGduWsdw85CpUrKsiVleaL5UqsLbmLVrcetKl4VX/OCdZ99CoqbdnJp5x2qYfZxKkOBtJWlCylvlRCZygDSRB/Robi8epaytWVJVAiBAAECwGsRWg+kLClOKkwkKQIjoLfOsgubpFzrpO9RbbwmzlK+8pV512gC/dFVA+U6gTTJComR0Ex6103GUkpJ01genWlJozP4orF7Aax86WAXC9dj1qRTSSnNO+/Qdba1xhViQPdkXvtVfA7xriYI90kDTfXX9b1A2+Z1kkHTbuiljESZA076ibXlVcWjTy2mnOjnSIxSq8yygjQD+ZRB67ClTMYHEnkpTdU5XCeWLqKkg2GvumnTxB8pVCneVqJBXqSnpvc1QZS44lZAWTlQN9J18orh3MEuBOY5soETpM/9vxqkijOMxJNlPkJYNwXCMxQo+uZUdbVI2rED9mkv3uqS599WvkBVJrCuBL4AWVBKQAM0+8kmw7km9OkrK0hIWSllVubX2aoPqoUGvcabcaZZKFukvSshUymEgQf6jUn7c5lxIUbAAXG4KeojahHEHnylnPnBEgSCCBKR8hVprHLLbqpVzLJF1Wkk/jTSO8PdIwiFEBUhZPu2uSDGhFr1mcJieUcqSPaAGABsL9JBNFmuILUptolWTKc5k3lKjf1+VUsa6ErShEgHN90ybd1Fu5tM7SYthQKiUqCZVpYWsO7SPWqC8YtBlJAMKTeSYMztoRvRX/1BamFJUpOUkkXEnSVHcQAB50AxTiUkpgSmxPWJ09RWX1pFPLJMD0qdOGUYtaJk6VIxB91BJI1B/W1chxZJg6dfkKZukMfeUB8Y/RtRjjBaCUhEhfMSomxFsvge7voKy6pS0iJuBpO9aftC+XEpHKcudMJbDYAIEZQO6DfraKCZp88sHvII3G9Ow5m5Sq0GO61TJbEGQL6yesRQ5fKRofOgC+F4eDEqFyLSDr3a6nWkcEAUjOlQOciM3Md75bwetS8LyqUgFcFSgE8pMmR5DzpYdTalsQVkaCUJPMbKBlYgaXv5Ua5OJOF43IpMQUkkE84nTXqdoFdKf9niUqVygZFWEkDINARrePPeKkwGMZARKVqQVlIKilF/qgr706j41V42UZk+zBjIgxABmANvnQWljEPJ54UYCyAZKSUiRpeSRFEcPxltKnU5c+ZQuVyk8x2SlOX3j1vWa9vcyBAgRJ79x31KMXCja4CToTJ5RfoL/Kl8ORvE4oFAhCAS3B1JMNpOmaTGU9KK43ED2WFWNAvDrJGmuUeHvViMLxxYLYhErbJHKno6ke9OmUn4Vqxiy5gc9uX9mUIj76FqiBb5CgAH0hIl1JCnDBUmVphIiOVMjmgnXSsugaxJIGxN+7umt/8ASZh0BlCkHm9qSebMbgzqbC2ledNYdWewWc/ugJMq7oi5GvdSuJUzqRY5d+/8ajxTvLyyIIifAyfl61ziFqUebUEyLggj9fCpGwVAlSZiw8bXp9E5zkjlF9YmdrnS/WqIVBB3F6JYMK9oCgZBOQnuMpIvrYx51U/ZYMHrGv4VUp7S4R1BUr2pUEm/KAbyNpG0+tQYpcqsSQAACbGBp8K6LEE3Bjv/ACqJahEbj40G6TiO809QhdKmF8WVbqn/AKarEXP8w/GlSo+l8Tvj97/On/5KZscy/wDLH/ZT0qYODZrx/wC6lw9ZkXPvJ+SqVKl8oX1OqzESYyqtJ6Clw48qzvb50qVZ/IVEcCgELJAJGk3rOvjlH8v40qVLHsRdaHITvlF/NNUUe6fGlSq4ay/YIju/CtJilkpTJJ53PmmmpUoVZ8/vFedDsR7x8TSpU4Yhw796x/mD5pqThQ5sJ/mf9yaVKqpxzgvdw/8AnH/4av8AHNWv8pv8KVKporrhLCVB3MkHmTqAd10bxWER7YDImFMqkZReBaeug9BSpVnOzd8LGVSItClARbrUXEFH9mUZuVt/JFKlW6VbtKo/sqTN4RWZwRlQm9t6VKoy6KoMZZxXn8qt4M8vkP8AqNNSqb0KucKEutg3BUJ/qVQzig5/M/MUqVPEorkch8fwpsIkHNI2/vSpU70fxxiE38qVKlQH/9k="/>
          <p:cNvSpPr>
            <a:spLocks noChangeAspect="1" noChangeArrowheads="1"/>
          </p:cNvSpPr>
          <p:nvPr/>
        </p:nvSpPr>
        <p:spPr bwMode="auto">
          <a:xfrm>
            <a:off x="74613" y="-738188"/>
            <a:ext cx="2076450" cy="15525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54" name="AutoShape 10" descr="data:image/jpg;base64,/9j/4AAQSkZJRgABAQAAAQABAAD/2wCEAAkGBhQSERUUEhQWFRUWGBcYFxYXGBcYHBwcFR0aFxgXFxsYHiYeFxwjHRocIC8gIycpLCwsHB4xNTAqNSYrLCkBCQoKDgwOGg8PGjUkHyQsLSwsLSoyLC0sLy8sLywsLCwsLCwtLCksLCwsLCwsLCwsLCwsLCwsLCwsLCwsLCwsLP/AABEIAMIBAwMBIgACEQEDEQH/xAAbAAABBQEBAAAAAAAAAAAAAAAEAAIDBQYBB//EAEsQAAIBAgQCBgQLBAgFBAMAAAECEQADBBIhMQVBBhMiUWFxMoGRsQcUI0JSU5KhwdHSFTNichZDgqLC0+HwRGOTsuIkVIPDNHPj/8QAGgEAAwEBAQEAAAAAAAAAAAAAAQIDAAQFBv/EADYRAAEDAQUFBgYCAQUAAAAAAAEAAhEDEiExQfAEE1GRoSJSYXGBsRQyQsHR4WLxMwUjNFOC/9oADAMBAAIRAxEAPwDErbqZUrqpUqrXhkr6OFxUqQLTlWnqtJKKaFqRRXQKcBQlZdBrS8A6eYjDQpPW2x8xydB/C26+Wo8KzYFW/DOK2baZbmEt3jPpM7qfKBp91FjiDIMKVRocIIler8A6aYfFQFbJc+reA39nk/q18BRfG+j1nFplvJMeiw0Zf5T+G3hXivEsYlxgbdlbIHJWdp7icx0jwitBwD4Q8RYhbvy1vuY9seT8/Jp8xXa3a2ns1L/FcDtkcO1T5IbpL0DvYWXX5W19MDVf515eY08tqzluyWICgkkwABJJOwAG5r3HgvSmxih8k4zc7baMO/Tn5iRVP0g+Du1ePWYcizc300QnvgaofFfZSv2YHtUjIVKe1EdmpcV5oejeJ/8Ab3v+m/5VXlKv+K3Mbh2Nu9dvqf8A9rkHyOaCKpIridAuXawkiT0UWWllqSKWWllOo8tKKkijMLwK/dXNbs3HU/OVGI00OoEURJwQJAxVdlpRRGKwj22KXFKMIlWBBEiRIPgaiisso8tKKkiuZa0op+I6DYvF20ewiust/WWlOmmoZgRsaoOLdDsTh3CXVXMRMLcRo5a5SYNXeSllq7a1lsAKJpkuklZU8Hu/Q+8fnVhwbAshbMImI2q5NGYbgd+6oa3Zuup2ZbbkaaGCBB1rGq5whYU2tMqtK0x4G+lF4nCtbYq6lWG6sCCOeoOo0qErU1VQFajZKJK0wrRlZCstRMlFslROlOCggytKtTa6bYhVChMPAEf/AI9r8BSqt3FS7XBVAWnqKOxOI66MmHtJl+pR5M/SJZpqA2iDBBB7iCPfXKVYJqrTwK6FpwWllFNApyj2U8JVjw82sp6yxcuNPpLcyDyI6tvfWF6BMJXcPhcpy3rxaDANlAJ5AnrTA8dargKlugZjAKiTCkyR4EwJjyFcigTKAEZpkV0LTop1kAsAzZQSJMEwO+BqfIUEy4kggjQjUEaR4jure8C6V42wv/qLF67aAkuUcMo3nMRDCPpe2sfjcLaQDq73WnmBbdI8ZbeoOuYiCzR3Saox5pm48lF7BVF4XstjGYXH2ioK3F5odGXxI3U+I9RrEdI/g5e1L4ebifQ+ePL6Y8tfA71k7F9kYMjFWGzKSCPIit/wTpliUthsVaZ7UT1y5QY7yJAb1QfOusVWVxFQQeIXIaT6BlhkcCsNg+Dm4CesspBgi5dRD7G1j/WhMRh8jFZVoO6kMp8iNxXqnEOBYTiKG5ZcC59Nd57ri6H2wfGsFxXovew9wLcAAYwtyYQ+bHRfXFQq0SwSLxxC6KVcPMG48FSZacl5l9FmHkSPdRWMwJtxLW2n6Dq8R35SYqOw4VgxRXA+a0wfPKQfYa58DBV5BCFOu9cijcZi1uRltW7cT+7z6z353b7o3oaKxRCjIpqEndSPOPwJqwxuBW2mbrrL7dlC868zmQD76r7OLRvRZT5EGiQQsCCnZa5lqdDBBgGCDB2McjHKisbjw6wLFm3rOa2HB8u07CPVyrBAlVpWp7OPuoMqXbir3K7KPYDFFPwoi31nWWSIByi6hfXlkmZ11HLWgSKN7VrnKO4SSSSSTuSSSfM86NbgFwJnLWojN+/sztOih5nwiaFK0/Dqudc6syzqFIDHwUkHWfA0QRmsZyQpSmFKuuMYJUClbGIsgzJvc/Bfk1/GqorRNxhYGRKHZKiZKKZaiK0QUUPkrlW1jgjMoYXcOJEw1+2rDzUmQaVUgpLTeKjwuMuW56u46TvkZlnzykTU1m4Hebz3DO7Dtt4emwn20Pbxlu3PWWzcJjKBcyH/AFn1VJbE6xHhvHhPOonBPdKmvhM3yZcj+NQDPkrMPvqTE8Ou2wDctugOgLIyz5SKlt4e31ZJuMLmsJ1cjwl82nsoYrSlAFNCmisHjblvRbtxFJGYI7LPqBAJjvp+HxCwEbIq83FtGfv3ME+0VwYYM+W0S4OxbKnKTMsQOfP8qAkYLGMCiv2ct9ow/Wu2rObrWwTtqDm1MnWTQF7DlGKtoQYOoP3jQ+qpThWkjKSR3Qw9RWQfVVhgcHikRnt2rmSRmItzt3SpI35UfmySzZzVPc0UnUwCYHhQeF6U3l7FtlS2SZm1bc9rftMJFaO/w5mYdXh7yLzBV7h8/QX2VGeixzhbdlyD857PVCddySQB4k0zZbggXNOKFw2FzMFBUHvY5Rp3k7V3EYfI2UlT4qwYe0UWuBv2n7C3Ay/Oth+6Oyy8oMaVNd4ddyG7eXEZmPZYrmDGPnsxzDbuOgpLJjBG1fjcg7GJVVINpHJntMbkjyyuB46ihQo/2KfjEdFko/2T+NTJxZ71hBcA7JIDZrhOnKGbIBBGyjYVouvRmDcjcIgw7LcNwgkdk4e5bZhzhhOg8DWq4H01a/mtXrDXl5sqhjlO3WIND5iPAVjUtW3UBWyuBLdYyhT4JAknzpqXbty31YDMi9oqEBjcySBIG+5iq06pYbsFF9MPxxWxxnQuxeHXYNg687WeAfBWIJQ+DD2VlMVwtu2RaNsJoyvcXMCBJ0bKx9QqbhuPNo2jhj8sT2vSEjU5WzPkYeobDnWvxmHTiVguqKMTZMMhMgka9WxU6o2sEHTXUa1Ww2qJaIPAYHy/ClbdSPaMjrrxWJxmIa5YGa9ceCPkyjZRy9PbQe+quKs711hZaWa2rNAso4KSN86NdLoZWdVOseFAWMOXDFY7IkyyLp4ZiMx8BJrndJIXSwgBDcY4Rd7IhToT2XR+7fITHrobgeCuWr6Pn6uJ7YkxII2USd+VaC3jTKDCl0uMMrLa6xJ579axfnyXyoLhHRzFPiFz2nyBofs3MoAmVOQEjukbU4nBqUuu7WvRdxVpVaFcONO0Ay+qGANQ5avW6PYi05I6tACQGuPaUEfy3TPtWa4nBbWpvYywpMnsE3DJk6hBAE91TsmYR3jeKq8DfyODy2PYR/YtwFZqfiuFJ+WEZGj6hWmOdu03Z27h470fw3DWFuqEvrdb5spctKCNQQ5uW4OmmtR4l8MXb4xdxVxx2SQLZ9HSMzO0imA7N6Bd2pCoYp+HdVYFlzgfNkrPrXUd9W5xWAG1vFN/M1oA+cCu4ni2BYyMLdXQCFugDz2JmgB4o2ycig8Xb61TcUoiKP3ZxAdhGhIV2z6+VVRFa/iHG8G2Ht9hrhEDqWu3FKaR6QtwwG2/Oqb9tYYf8Ep87978Kd4vQY4xhr1KpsTlW0zF4YRlXKTmk940EePdUPCOPZRkaxYuEkwzI7HykOIGlX9zjmGIg8PsnzuXj7zUVvjOHUyuAw40j0rp5g/S8BTNIAWJccvb8qn6ulV7/Se1/wCww39/86VCPFNadw9lVY2wmIZALVu0duwzKDO2ZrrsBHfpuatP2mbRCGzhWyx81bsx3vnaT36zQ3VgWQB1TEmTC3OsX+ZiAkeU713C8GvXPQtXG8kY+4UpJwRgZqw/pXcDh7NqxZI26uzbnnJzMC2o03p2M45iVeXe2WOpKrhn9rIp18zNHcL6HYgW7he0iSIXrlXxnKSwyHxg8u6oT0XRf3uMwyeAfOfYopyKkZ+yjapTl7oe/wBJrzGUY2hGyn75I91Os9I70Nnv4iY7OS5An+KeW23jVrwHCYJXKnF5mYEAi2EUczLXgRy8PvoK7jOHoSFtYi7BIlriKDGkgpOnjQh0Wi7XotLJgN6flDYXj2KbsDEXO3p2rkf3nPZ9opt/iNwKQb183Q0SLspA7iGJJ320ozCdKbdskYfBoC3Z7Vy5cJnlGk+VMv8ASm9bYqLFiyw5CwAR555O1C6L3e/6Rgzc32QuH4jiMQAMzZU0zKG0GktcKDMfMyfbRQwt8rlQYl3zaOrXchGmylA076yPKn4fp7ilzSytmBAGULE/OHV5dfOarrnSHEtviLx/+Rh7jWJbxJWDXcANeSvcNwniTrkBvqqywDOU+8kE77TRB4Vj0YNbN6ANRevLE85HWQRWYw+LDE9fcvRBjKcxnlOdhpQRE71rbQM+f6W3ZJy5ftbe1g+IQ1x8UEUHWb6xruq6lQe4Hwpp41ilLgYjDupEKb13Dsy+IymJ8weVZXBWGuBrYuKqgFyHuZFJEbAmC330IDRNUgCJ5obqTfHJbbC8Yuardu4FlI10tmfAhSoqJHsH07eB8erxNy37gazeGV7qizbtBnktmUEuRG28ZRvtVfdYigah89eK26C2WKxPDbdt+syoDH7u5bvN4BM4zSe4b1jMD8Ia4K8z2FLiHUZtAw1yFhMjUA9+4qgXBXcbfy2yFt2z2rjmEDefM8gBrvyq5T4PMP8A1mNk/wAFox7SaraY0guuPh+lOyYIF4VZxD4QDduPcuWFDuZPVsQsnnDAkTufEmrGz8JOFIDYjD3Lt6ACWYLbHgFtQzAd5ie6mX/g+wvzcXc9dqq/EfB0PmYpT/NbI9xpg+gcfugW1MlpML8IobTDmxZ8LdtFb2uC330RZ4rcvP8ALYq4o3zMbjiRqBlWY9lYK/8AB7eHovZbyYj3ilZ4Pj7PoDMPo5lYeqSCKBYw/K/0KYEjFvqFssXi2uuXuHMxiWIE6aDYVyzZLsFXUsQAJA1O2p0FVXDeI3AR19hkIIOoJQxylTIB/wBmrbF4lbjlkQW1MQiksBprBbXfX11zuEG9dAN1ynxCqim09rLeVtXzGY+iU9H1igitSO6wMqkGNSTM+QjSiOIYMW8sXLdwMoaUMxPzWBEgjuoY3ogxchcPhy7BRALGBmIUesnQUTnOHN23ctWnJ7JLdoqdYKMjab+I2pmLxCMEC2whUQxDMcx+kQxOU+WmtCFaMxgtjiojXIoyxw246O6IWW2JciOyDzPONN67ZvWhadXtsbh9C4HgL4FYIYesGsAja4Jtng917LXlSbaGGYEabbiZjUaxXMPxLJae2bVp8/z2SXUxEowII8jIoamMKaYwWicVGaVS/Fm+i3sNKsjIWk4Z0+vWT2LVlU+dbtpkzaQJbVtKDxvS3FXWJN+6ASYVXIAHd2YmPGqlbJC5mQlSYDEGJ7gdpojAY0W2LNaS4CCMr5oE8+yQZHnWtuizNyTdsBkC9RXLzMZYlj3sSffRGKW0AnVM5OXt5lUAN3JBMjfeOXqEqfC5c65wSkjMFgEjmAToDU1QhMFFnAjqRc6y3JbL1cnP/NEej66ixRQuxthgk9kMQWA8SABTEGupitghiu23IIIJBGoI3Ecx3UWcNeuK94h3VSA9wy2pgCSfMfdUWLtIrkW36xRENlKT39k6jWmpJ0nc7TpWwuK2N4XEaDNF47GPfY3GVRAAORAoAG2iiKjxmDNtyhZWIjVGDDXuI0qSzduqpthmVbkBlmA0bT31sLilMG8IYURjbqM02rZtrAGUsX15mSBv3VzG4JrTm3cEMsSJB3E7gkbGorR1Ebz5/dzoXi5G43riNBBgHwOx86J4l1WcdRmy5ROYAGecAE6VJxpbgvN1yBLmkqoVQNBEBdBpFR4fG5EuJlQ5wBmZZZYMyh+bRiCQUuMFCKxGxiudVm0J0/3tRWOwD2mC3FKsQGg9x2NQBaERimmVLYsKihUACjYD7/X41FcJHjVrgeEXHJUgKQuft9mR4SNe/wBRon9jWQFL3lIYwWBTIhie2Q33CgQc0loLO3SRE9wPtE11LtXV3BYY3HU3hlULF2VC66BR478uRqvxfC8qqyMHDSQJWYG5EE5h5VkQQVBmroamrh3zKuU5mjKCInNoInvolOHN1xtOyWmBIY3GhVIEwSJowUSQFDmqJ1HIUbw9LRY9c7KoUwUXMSw2GuwPfXcM9oJc6xGZiB1ZVgAp1ksOY2+/1EBCVX1Pg1tl1F1mVPnFQGI0MQDvrHqmp/ils2S/WRcDQLWU6r9LNt6qgvYJ1VXZGCvOViCAY3g86MQtINyiuqAxymRJgxEjkY5eVTHHDqeq6u3ObMLkdv8AlJnUeEUsTiUa2iraCss5nDE552JU6Ajw76FVtZG4+6thgtjiuMCPCiMBw17xISJCliCyroN4zESfAUViLd/Eq+IeXCZVdzlkclkCCfOKrStGIPgtMjxTTag67TyPL8Kfjlt5/kc+TSOsC5p5g5TB86Iu4RBaVxdVnJIa3lYFd4MnRgdNu+hUAkEiRIkbSOYnlWwRBzR1npRi0UKuIuhQIAzbAbDWlTMU9lnJt2nRTELnDRprqVk60qrbd3vdJZafp9k/E4LELbS2XLWz2wi3AyqT3qDCNrz138aiu8EuKqsQIeYhlJ07wDK+sVrh0t4Xzux52sR/l13+kvCm/r1H9m8PelSsuOSXeEZdFkbV+4iPbAGV4zSinbaGIJX1EU1uHXBbFwo2RiQGjQkbie/Q+w1tV4zwo/8AE2vWSPetPt8R4WTl+N2dADq4A1nYnTlt5eFay7MLb0cFjsNaZELmyHRwUVmDwG71KkDMPX5VB8UYAHKYOxgwY7jXoIxHDSIGMsR3ddbjzianL4EqF+N2So1C9fbgE7kDNFYsKG/C8+wqIA3WIzEqQkNlhuROhkeFMGFaAcp120r0EYfA6f8AqLOpgfK29TvG/gaOfA2Cqqby5R6K50gTvAmhZOa2+C86w2FTK/WLczZfk8uUDN/HPLy1oU4cjka9Pu8KtMFU3VIWcozLpOpgTTcTwdGVQ91YXRQSuknYeZigW5Ib9uK86w1hMr58+bL8nlCxm/jnl5VB8XPdXo69GLX0x91T3+j6NlzODlAUaKNBy03o2TC2/bOK86sYVSj58+eB1YUAgnnnJMjTuqD4s3dXpeK4GjRmcHKoUaKNBsNKbd4ArmXuAmAJMbDYeqsWrCsF5ucM3OTU+DCoxNy11gKkAZisE7NI7u6t9/Ri19YvtFNu9G7IEm6gA72X86wa7FA1mYSsL8bullYszMgAUsSYCzA15akR4mhbdtst1QpCtBAPKDIj1SPZXoJ6O2PrU+0v51AnB8OdRetkd+dPzrQ5besXnZwbtZYrBUOobUTMNAg66az5irO1wG81wLoCbQNoExmQj5k+kx10H8VbM8Lwo3v2vt2/1Ux8DgFGZsRZEaz1tsRGs6NNMAcwsaoyWNPDr91XdiX6oBWVmJdVH8J1CjnyFJODEW0vFh1bPlcqCSh00YGASQZAB9lbJcFw4STi7Inf5e3rO89rWufF+FD/AIvD/wDWtfqo2CckN8NBZqzw+wl0o7Z0uLNu4rTkmYa4iSZ/gn/Rt8MyLbhStstlYLlJk7sdz660nx3hSmBi7ExP7xfLfafCk3GuFj/ibR8mJ9wNEh2ACwqDG9ZMYA91SXMNcZQhLFVnKpJIE7wNhWjPSbhY/r19S3T7kqAdNuF5iOsJiNRavEGddOx74pLDk288FnP2S3dXRwVu6r+78IfDFYKOtaZ1Fl4ERvmg6zyFNb4TOHja3fPlaUf9ziju3Lbw8Cq3A8EBYC4WCHcqJPhpInWi8H0etl+3nKa6qBm8DDbeVPPwpYT5uHxB/s2R/wDaaWJ+EZYQ28Jd7TBZZ7K7g7QW1056UbJC1pxUuC6NoHl7bMmugOU+B5+ykOihPzanPTm5llcGf7WItj/tQ1W4z4SsSm2Fsj+a67f9qihE3Ldvgjx0SP0aVZ1vhWxn1OG9l7/MpU9haX8FkbrgLJYAd5KR3bx30G2KT6xPtJWXwwJDRMxpqducDnTbOHkwQZ5eJrsGzAZqXxRMdla6ziV+mv2k/OiLFwM7QwOijQofpH6dYmzYYmIPsqU2HQDKryZ1APKRp4767+2sdmHFb4k91bkXAu7LPiU/zKju31Pzk9qfrrC/E3IzMHJnmGn1kimjCsdrbfZY0o2Ud7XNb4o93XJbvDZBctzkPaJPonZW/irT4vE2ysG3a9aIP8VeSWuHXD6KXBv6KMTzEad9SPw2++9q7A0lkuNH3GPIUrtlB+rXNH4k91eiWFthpNu0f7A/CaruNvbbZLY1GygcxVL+xma1ZHV3dLRBARvSzuQCIO8rz2iqM8NcZptONtMjflRGytaZt65oDa3H6dclrERJ9G37F/OiGS39C37B+VYlOFXW2s3I8LbsfdrRNjhF1WE4e6dOaOOf8tF1Bve1zTDaSfp1yWmxCoVMKnqAqfE2kA9FB6h+IFZL9gX3clcPdA3/AHTwPXlrl3o3iBM4e7vutq5HtihuG9/XNb4h3d1yV+cn/L/ufnUd7JlP7vY/Q/OqG3wS4QSbbAjkyNJ0naKg/Z1z6q59gj8KcUm95A13d1apVt/8v+5+dcwvV5RJt+vJ+qs6/C7sD5Jz4BG5+qo04Vdn9xdI/lbu8u+tuWkfMga7h9K1we332/an6q0PRDhuHxJurcVXyhSMrRE5gfQbyrzX9kXtIsXgNJ7DwSNztpvWx+C3DXbWIvZ7boGtCCyMBKsukkbwTUqtJrWkhyZtZziAWreXui2FA0tD7T/qqFej2H+rHtf86Pu3agD158ldCxnS+1bw+It5Ytq1szJ0kN3se41VftO19an21/Kj/hRwxdLOUFjmYQBJ5d1YRODXvqrk6/Mb8q9CjTY9gLjBXO+q5joAlad+J2vrU+0PyoYcQtZyesWCBrPMT/DVKnBbxgGzdHecj/lXBwW7mgW312lWExrzAqwpU+97KZr1O6rl+IWiyxcU6kaE8x5d8U+9xC2sS8SJHpHfyqhvcGur6SMOexPuBA9dRfs65H7t/st+VNuqfeQ39Tu+60C8Zsj+s+56N/pNayAC6ZDKRreHosDyHdWRHDbp/qrn2G/Knpwi99Td+w/5VjQpZu6hD4ir3fdbt+mWHj999+M/UKrsX0hsseyS3kl476D03NZkcDvyfkLvqtufcK7d4ReAHyN0afVv4eFIKFEH5uoR39WMOhVq3HrM8/8Ap/8AlSqjHDLv1dz7D/lSqu6pcUu/q8Oi3z4+6d2b7v8ALrq8QvDZ29n/APOkMSO8U4Xh/sH8q8mw3gvUtOT7fFL42uP/AL/+On4Hj+JGeLr+mfcB9Dwpoujx+y35VFhLoht/Tfk3f5VrLYwQklGXeM4hvSuXD7fwUVGvE749G5cHrNMe6PHXzFNfFAa/l+dCw3gjJRKcXxaOhFy6uYPrLa+jPKiP23i/rrv2jVD8di6pEkQZGhiSsR2oo61xCeX3p+qmcwQLkmJVmeP4uI6+9HdmP51XYzHX9C1y56S6lm7/AOepBi/D7x+dQ4u+SFgfOXf/AEpQ0TgjeMEbh+KXQAVvXB5M36qkfi94mTfuz35m/VVQMSw06tj4gGPVpXVxZ52XI8DH+E027bH9IEuReM45fVWC4i7qIMO/6qeeKYmI667Hdnb9dVmIuMwYhCo7jJMT35R7aMN09x/vfprEABESo2DmZLT/ADH9VRXsO+U68jzPd50Zbn6J9jfprl4nKeydjybu/loCETKWEwF42zcXOUQLmYFoGbaTMCaZg1uQe03pN84/SP8AHQVvElQq96qQO1Pd9GYk7/7BnCXbJ6JPabk/eTyQ0zmgBICZRyi5HpN9o/rpp4jctlSzHW6EALtLK9vNO5AIbT1rTjcb6J/v/ooXF4tmCbh7btkJQkQyFSTIgkEjflO8UtKLQkJ7JcCtEMNdS2XuMSruhtjnkZW1377i+u341MqkECe0yWSk6g6p1hHfEGR3Ed9ZLF9JnyRlyH5MLJGiobpK+MdYvL5tdwnTJh1cqztaLhe0vostkDbmCj+rLvVG0ySHFEta2WTM/wB+9ysuPsbl2UBhRda2oMGItqpOVhEtmIn1wZFVuGvvGjN7W/zKFw2PWxsx9BQs+jLJadwJ/wCZ1hI8DXcLjRH/AJJ+qjUbfEXZFTYCBKsGv3fpP9pv8ygMTcudYks3zhu3dP0/Cixih/sp+qgeJ4mOrIGzj71YcppGNEwiSYS4ktxbZJLbSNW5a/S8K6Q/8X979VM4nxW5ftku9xgqFFBJbKBPZ19ETyFE278gGD9lvyqhaAEocSo0ZxsW/v8A51LbxN0fOcet/wAjTxcHj7G/KnriVHMVMtByTWnIfh3Fb/Vr8s4gR6R5afR8KnfiN473ifM/+NV1m8ozAEaM/MR6RIgzroak6wd49tOaLJmOiXeOCI+OXfrPd+mlSGEbw+2n6q5Qs0/DohvvFZe90rPzFBHPMX+6HqL+lVzkls+EP+LVZ2+iVkEE3X8QLaD72fSp06M4YbvdPkbKz97V1bzZxgOhULG0HP2VKnSO62wQf2AffNMsdJLiyCqkyfmruTvt91aJOjeFjRbx8TdX/DarmE4Fhiv7lzqwk3LnJiBsg7qG+o932/K27rd5Z230hvkatHiEtj/DTX41f+tI9Sj8K1bcHw31C+t7p99wV1cDYG1iz65Pvumh8RTyZ0H5R3FTN3UrH4jG3ZE3GJ318Nae/Grx06x1J7mKj3xWsXD2usjqLPok/u0OxA5zRyZfqrX/AEbZ99s1jtA7iwoO7ywi8RuwQ125Pf1jbeU/fUBxdyJN1zBES5/ExXpCXY2S2PKzbH/00zEYxuzqB2h81B3/AMAoDav49f0j8Oe9rmvOMRjrjQGc6aDWPaREnxNSWFbrEBLQWHzid+816V+0H+n/ANv5139pXPrD9r/zrfGHuDn+kPhZ+rXNedYpQzDqyxBJ3kbAa+Vct3rhQqWbciPMz763+M4lcyN8q230z/mVIce/1jfbP+ZQ+KdHy9f0t8KO9rmvMLlp1JBzSN96mPC73V9blfq8wTOA2XMROWe+NYr0g45z/WN9s/5lNfGvBGdvtnf/AKlN8Y7u9f0h8KO9rmsPZsgWz3kqPV3e2ucVvXHLO7uxHVpmJOyqqqs+CiPIVZ3uGszHM6LJUwxJOwmQoaDM71ouF3rotwCwGaBGYAwB/GPdWdtEXi9EbO6e1csPwBDcxCIztBDfOPJSe/wrW2OEhLitnYwToSe4+NHXuLXA0RdJ7wrGO/mdI51AeNSRmudiSCTEaaEExprUX1KlQyBHr+lVjGsESqrpRgmuC3kQtDNMeOXv8qqOGcLuretlrbQG1aOREVpsfxy2jRlZgY7S5SvaMbzOnlRjQKq2u9lOxF16i6k1z7U3qk6S2z1dvLoetQSPEMKjwuCvRpdb7RovpAQLaGAYupv5NQ9rjaqyo0S22gj19sRStLrAACqItEkqq4zjsVZf03yaQxAIkiYkjfwqvucWv3F7TEgEGcqiDy1A0rbXxbugC5bVxIMS0SJGy3D3mgsVgrVu0yLbKK5WYa5ry+cDymqMrtgCxf6KT6L5JD7vVUVrGPkJ7MszT2V5wTyn5xqS90kYCFtIsZR3jQQTrrJOu8eFD4eCQuwn35atLPArFxQS9wFgDp1R1Oukke+quLG/MFFgqOPZKrl6XXfq7f8AfHuap16YuN7Y9T3B7yaLboZaPo37g87at96PUb9B52xC/wBq3dH4Glt7Mf6KaztA0EKnSVTIa2e0xPpk7x4a039t2djaceTKfeKcnRBwSBcstlie2V1IBgZwORqK90SxMytsMP4XRvc1NOzzjHrC07RGHRTDilj6Nz2JSqBejOJ52Lg/smuU3+z3uqFut3ei1SeAPqDfhbFO64zEme6WB9hcVQXMVmiASdBqSZn+Ef61LdwDJpdbq2gjIRLSCOyyLEb8zPhpXHu+K9DNXHxgcyPWV8+bmoMLfULqRu3d9Ju5DVYrhBC5oY6SdSeQGWJJ7taKbAsom4RZEg5SCHOsH5MaqRr6eWeRrWE1kSjvjyD50cuY2/srXRjAQIzGf5vxuCqRioOgJ8W09oU6H+1RhwFxFHWnqQRoG0YgiQQg1YHaTG9A0+CIs5qc4wZwYMZTrpG++pIjTfwqZMarEwAY39H9NVV7LE9poHzjA017I335T76Iu4V7YBIFoOAe2oVisjVRBuDzgA98GsWSsLIMKwOMUch6oPut6Uy5jQzKoKyGGxPKe4Cqi6V0JLHlLaCe47nYd4qW5bYGRbW2p1hs0iNsuYs8GhY8UTHBXbYyOY7t237tGqI8U7iD5Fz/AI6qVsG4Qo6x7jHsqgmebQNWJ22FPuWcnNVO8TnPfDbwddjHqpd3GaYRMQjb3EWZDEEEbjN781FnFj6Q1MDU/d2taqPi+diLQuXozEaZeyASZALZe/0uU01AIlmW2FElYzsRsQCohSBJliKJpTcClLgDgrtrp7/f+qq7HcQaSoPnE+zeh7GIzFmso1zL6TSTAJA1iAvrJom1hFZC11oaTlW3BPfLmAuvgxOm1IGFvzFUa5s3BVuJkLqCPUa7YxbbBmA7pNGYviBXKociQQQzSGyjUnNp6q6OOO3pdXc0A7SqdBoBPlTybOGuSoT2rioPj7ja44/tN+ddbi92P3r+tiffRS4lW1azbnwzD3NUdw2djZ+y7D3zSS3Nvst2k0ccvfWE+pT+FJOkF/Lq8iTuFImZO431++ur8W5pdHkyH3rNBcOxiLcujtkW7ilBKjQtDzG7EQBAPPlVGU2kGG9Ao1KhaRa1mj26QXTqerJ0Gtu2dtuVB4jHZozImhkZRk1HiN6OvWMM9wi31pVmbIECtKkkLEd4j21FicBZViGN7TT0V0PMZlMH/SsC1pjNb5hhj5IduNtyUesk++m2uLXDImB9GNPsnSn28FZbQNdLHQQq+6aGucLuopuZH6qYFzKcpPdmHZn104DHXe6wlplOfDqxDIArAglR6JGhOX6J022PKOdngXJtpE+iu2bu8CfdVRh5YgLqfDw91S38C1tesOTq2OhDKT3+j6QGvOPCmx7JKi9jQbTc8fyr3z++P8SV1Y5R6sn+FhVNZukCVYgAToxAgeRqTF425a9MuPBhr3fPFSsyYCYsgTKsMOTmub+kv1n0F7pp7MPD1lD/ANyg1Q4fi/pv2YzASVA1gD5sRtRdnjWblI8HPls007mEKbb8FZwe4+wfg9KhDix9E+y2fwpUkJ7LuCffw9zAZkS4pd93RMrAGCVDsudQZGikDU71Qu0kKPTOijxOwrY8X4SxbNfW5luGUuNKAs26l9BJiR3+qstxi0LF+3ctiMsSh9LQzPjofuqtF+880lU7sQMMyr+3w6/hLTFhYFwqCLiuGuBcwkA5gF05Zcx17tKK8WdsolnMx395OtbmzcHEbYKBQyo3yaWwCwIBKuUCqjAxDOYGuvMZLivCHzTYEm3IZVANwMZBzR3hl1kidqlSeCe3cdXJ6ktb2Rrj4ovg1q7hkZzbVb5XMt0kMUgai2uuViJ7QI/CqXiF8gkklmY6k7mTqfvmtXwniaX1W3dbJeEEQQdRpKzM7kHTYkba1DxzgVxbQMLYIOcOf3bZgw1IJZZ8iNAAd4SnWO8IqiDromqNhk08+f8Aag4Jwy/h7a3jZcXGkpecdmSG7KAiCWAbnPltVNibpLMcpc8zOs+31VpeD9I2w9oWcbZHVnsrdjMpgg6XLZEkRyaJ7juZjujFvFWybVxny9pCgRbjsdICKSlzSNZU7+FEVA18vwOeXp4eAw4JDNiGZc/XxVZwgBMOMlhuvcz19wnKqtJVLa/NMQATuT5CqHixuKpcA75WYg6Ezz5H/StVd47f4enUX2LWtAbTq6sEncpdBAnUggn2xEuLxWCxNgizcJBUZ0u3MpWN+2JuMPFhHZHKZweWu3jhI8tdYRN7bDLj566SgMN1gwwS0gto4BuXjll9NMzAZlUn1CfbmuK4Z7AVnUqswTpqNDK9403GmorVcN4biMIxOGvXFECA4a5bhidrlls0AanseQrlvHPcXK1m1lhiThXSGB0Zrtu8czNqSBAOpgTNJTqwS4EEcvfXBGoCREWdeCjZHxWFVbC2bWHQQVtFSzEahnQt1tzXwPMgGs7g+B3EdA1t7tpWAuC0c5I1JBUdtAVncAwPXWku8MtBzbVWtsSAxyX8KvaIdSSgNsGNBKgeFXGDuXBlw63VxdtVaEL2cQklpUHOUbMJILEEbaUzdoIBIw8R1SOp2oGY4G5RY1sPeARGt2hKi3YL5LgJEQFdQoH8xWN/Ah3ujpVmHWKFXQllcDTNrmUFCABrDHU86s73Dr7XWGRnFuGcILxEONRmHW2pC6ZoGnLSK6mIQ3CudrdoZFjQtpHoE2rbAENqxjQHeuW8C7qrtccjrqhMNwdQvpIwOWZNsjtaKInefZzim3Oitp/6hCTmHZABOXRoyEbU69ic7ZOsVba3DAa9qufKSp6vEksCYkhdJOqgGJkxCBEVRZLKBn6xUAUwITrFuuzzI7YEmNY1i2+c0dn8fe9SLA49pU2K6O9VHU2nylOsJAdgBsGkzAiof6MXXfK63beoBIAWC0ZQc3fVvxO8QdbdolIc3LBEwc0ITIbTfSZgd9TDEsJN7IWJzXCrKbwUg5dnSMuWIRpkc81LvnTaz1r1CeIFnJUn9CXIYriJyhyf3TEZDDSFMyDy3PKhk+Dy8esY3eyWlmS2TopgMSxVUJ0I12nWRFa3A8R6i6HuO5GVoYMgusg1Vl6zEkbysIZJ3GorHcV6D3r98tbfrSy9ZlclnImJXKbmaTrGbSQJrpZVLiRaA9AuV4MAwT6lWIw2Fwgyi6DcRG7Nq4Ljn0ZW4VBQc+yOWpnWq/imNxeKhXAw9sQqqyrbLCYEookmI0jmOUGoMBwi9grhYxcGgaEvhOej5lQnnsffQN/pdce98llw6MQpS0AJExmlgTtoNTEDei2kS4upm14nX5Tl8NbvLpugY8/6V7gbaYFc10I67hLhKO2kkEAGRv2fKZ2qk4nxW9jbo6pMqAyAqhVUAjtNEKAO7QeZq6ezgmTrLt4dYfSF4Pc5AHIcyrzn92YjepsHxu2ATZt276hv67q0tjaciECTqTokjMd5ikY4tNotl3E3Afbqne20LMwOGevIJ3BuHjD2le9aL2FJi7lhX1JEkCckg6GQYGuXQ5bpRx98XemDl2tKNecA98/f7TV3fwN7Eybl0sskRYQgbiR1j5UgAaGDtG9E4HhNvDawJEDKJuOw5qDGknkgB8djTNrspkude7hoSlfRc9oa25vHRUvRfDYdG+VcKLYBKXDLO6+ioWYyrE7wWK9xrKca4q2OxTOXyjTJOZgADoNNvPwrS8e4pfv2xh7Y+L2CdEcnkSDltSz+lqdJBOtQcH6Mra7ZJBInrLixrI7ItjVTHNjpG3c9Os1kvcbzhrRS1KLqkMaLs/1qPFF9D+HWbQJuOs25YqcoLM+khX1IVNBCnViazuGJvXLtwRBfYQPHQbc6Mx3FVcG1h060mZfKSeXa2PrJI2HKu8H4JcJMrLyAQCIXWB1jmEXnuZgeM0zXXFz7p58kSACG0745c1KttRvM/wArH3CKVXn9GrX9bjcj6ZlRsOVHcATdk6c6VRjWgum0FRdFenPV/I4sK9qMoYqmfug3GR2Ajy23G9WfGTgjbgXBc0WLBDErEejiJLEHTQrsNCJ1k4f0VQWWIZSGKxYvWjnO0zcKqE8SrHuobiXRDqbWe6hw2hMK6YhZbYBUOZF8WNFzqbnS2R5akeigwOa2H368bj5rEWsY9m9NlipDaaz5A7A9xr0ROlt/qwMdhi10du1dAKwp2ZGUlU1nYa+OtVvD8F1c/IYfEgAFrltgG7WhWLoD5o5KdCR3xVpieKYRMqZbmAIKkqouqSBMZ1uyrrI7hrRr1RUuDeWJ5Xj1SUae7Ml3obvf7LJcYV8UQyDVYCgBS0chKKCx03j/AFt+jBxeHdnd3tsVYql621xTzzAmQr6bkDQ7iZF3ewll2DWHtYhRmNy6x6h8xiFDWXMDSYIA27qk4cMTh7nyb41GYHMyxiEME5VVQy3F37ydBvuJHaBZFK4Rz9P6VDR7RqAY8vVZjpJw/EXw7Dq7rBlzdSbe527IgltRynWjeB9FLmH7RuCQO3az3LZ9oAg+YI3PdVzh+J2wALlvA3MQxYkXhcskQdZJ2Yg7y+vhJqbA3A8hsPirVlnOZrOIXEh2zAAKjD0e4hdQvOlNSpu7AIF+vvgiQzeWyDh6KnxnRTrdxiFmSXU2748AAWVyIO+sx46FcC6L2bYBDOl1EBe4c6BdQMvyiZDJ89h67c3XN+7bS5bAIBC3rDq6LEFiQFEzJmDMcwNH4jpJlZLVq5avpEOLeKa325y5TbvASdNo1JFQ3lVzS0m7wu5ziOio5rLQdF/NRYfhpuZMly24AZlQgFxmiSTYdGSCYy7ajuAElu5cdVs3LS3raSq52Msy9kn5W0c2x+cdZqTGWfi6m9iMC4ZpAbq7F2EbSeycymJkhRrt31OOovtbS0t6wElwbaYm3qNAGgtOhOogeOtTLHAEHl1y+6aQTIGtcE3C4UXGtqmFe3kEs1hlCl1IHaAvgkbmNOW/IK7Y6u6Oue6pzy8W2cSIgNcazcDToO7buopsfhuqu9Xj7guklSTcRicmno3UzsYkDUcvWjhGuG2xv2LhiEzphTmlSTOQiY19LQE99EiILvv7QhjPDx/KBvvh0bNZezhyXAi5agkEhdCq2wFZdYgQCTzkztw+yoe9bv2vjAIdCtx7aAySWU/GAC0yxWDy74oyzwnEEXLP/pzJzgJbcFA2xUpchTIJ56zQHSjj1+zbNy6ttzaHVgP8YYnbZbjFY7LS3gRTMJc6Gm/LGPDIfcJHBoHh6Sm8L4ng7t9+td1vSrslu+4tklgXYs7MHMFdFJmW0O9WnGOGWCwfDXEjTMhdZb0gd7LKu4MzJiIrxXGo1y45JGYsSZV9efJSK5huEO0ACSeQDz47LXpu2Jpb82WYnrcuMbQWuIjkf7XrY4D1yBT1dohpFxLksABIN3JY1B7Q8400qNsI7jUSrkZLjX4uGBmGVupBCQJiBz76ZgeBJbC4d8NZtN28l27dBDQ+bLmFuWMNABPI91PdEe4QmBtMEnMQ8kamGUmzt2SCQDvyrzCDZ7OHHRXa2CZOPDz9UmsXlUFnW51a5He7iWOUBf6sQMvpT2PDmKeoZF7WIGdQTaL3rl1CsqxtqWvhLfIagEgc4NSYbih6p7VvDWWQkgLDMUJA7LnqCx1ObtRE+uk2KxItAutu3aDLIJuNbJUBQBFvsrtBECfPXWiLyb/fhnq65GzkIjz1rNV9qxh2tDJfth3fVVUXFUzlMZrpOXST2SO0dwa69i1a69GBLHLlNu31OsDKQeoKxtzXUc5mjb2FxGbKbdkZ4CqEvqezqTmzL5xNK9g8Sxym+huWwkm4pdiupCu1xzIOp2idYpRVbiT9+Zj0801ideyznF/g9LfKBcQLeSbbC0uTMSdGLsCB6PKd+6pr3RZ8OqvhXliJIN21nkbrkVRAjmfxo3FXrvVsyXc2cQ2Q4YQR2NLZ19gGg1oW9ftiFuYkFwGCFsQ7gRE5uqUET3DeN6vvajgG4jhj5zglDGhxfnxvWTu8Ox99xce3dEuFBIyJKmIBY5ZlT660FrpLbwwZMZZ64xlhLwAMScjdSQGGoOpPnrRmDwnVg3TaDqGYrkw9+6tzuOe8xAkyMpXlVlcwfx65Awg1XtK64fDd0ZZ7M7g6Zu46VY1g5wBbcMIEe5Um0i1ph15xJWZX4RHFzLh7K4dLg1yw2kHUdYGM+ZNNXDo2a6zJGjMbrtdOUASpVMqk90jw1o2z0WW0YbD2UdHOr3XuEiTCkCE1BiR56VF0n6OWXt50usLijMbNvCnIoA1l0cgDSZaI1NG1Sc6yw2eOr0QHtZaqCTrFQJ0iwgTIqXb7kqEXOtm3oCJKZDm00JJkzFSvxLGX+xbZLCxl6rAozMwYa6WeyYG+oju787Y6J31urnCWxDEM9xFDAc1k+IP31cnGYizZBtXA5jRERyUjU5mVQPv7qs4MaQKRB15EdFJhc9pdUujhqfSUH/RNBpcW9n+dL2118m1HkaVZvEcQusxL3bjMdyzsT65M0q6txW7/AL/lcvxFD/rV9g+kGJUlVxF4LMZRccD2TFXmEx1z6x/tH86VKuLaQF6tLBXnCLrG4sknzJNXHFVhtPnCG8QAIB79z7aVKvOcOwU5+cKou8PtKTltoMwOaFUTpzga0/huMe3ac23ZCAwBRipAyjQRXKVI1xiZ4IEC1C1/weYK3eQ9ciXfklPyih9SNT2p1Nec9NsKlt1KKqHrDqoAPdypUqvSuNPzcoz23/8AlA4Di95Q2W9cGZWmHYTGgmDrA0r0N8DbuPg+sto8m5OZQ0xbJEyOVKlW2q6CP5eyrWAnl7p6WwLt+ABDLECI7C7VLYxjrlyuyzEwxE+cb0qVcbroI4D2Cane0z4puEsqXaVBlhMgHnzqy6dcLsm7bBtWyFU5QUWB6OwjSu0qeldQqkfxS1f89P1WfwHCrOcjqreikjsL4eFebcQtgG6AB/8AjXOX/NelSrt/08ktErn2r5jrJeicKwydTbOVfRHIUJ0rXq8Hda32GAWGXskS6gwRrtpSpV1NxCk7NZZOO4htWv3iV1Um45g7SNdDBIoS90gxPWT8YvTkieseYmY32muUqVjRJuXp1AIHmrLg3FrxVyb1wkqSTnbUyRJ11MAa+FVvB8fcZUDXHI7ixI58prlKkIEP8x7FJ9Y8j9ltvhCwyDCYFgqhmZ5YAAnspudzQ/BsIkIcizvOUTMDWlSqG13NZChsZkOniVp+FYK3bxRNtEQk3DKqF7zOlVo1uXCdSX1PfIG/fXaVcLiTRM94rpaBa9B91jOK8dxCYm5bS/eW2VtSi3HCnMusqDBmrromesuXOs7eg9Ltb+ddpV6O0/8AGB/iPsuVn+Q+ZUuIsquBslQFIuJBAAP7wjl4VkuIcQu/GHHWPBVZGZuRI11pUqTZhLnzxPuFb6W+nsVq+McMtDE24tWx8jbOiLuUUk7bnvqx4TjHQuqOyqV1VWIB1jUDQ6VylUnk77XiqUwDSvXnPF8Q3XP2juOZ7hSpUq9mm0WBdkF5tUm2fMr/2Q=="/>
          <p:cNvSpPr>
            <a:spLocks noChangeAspect="1" noChangeArrowheads="1"/>
          </p:cNvSpPr>
          <p:nvPr/>
        </p:nvSpPr>
        <p:spPr bwMode="auto">
          <a:xfrm>
            <a:off x="74613" y="-884238"/>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 name="Footer Placeholder 4"/>
          <p:cNvSpPr>
            <a:spLocks noGrp="1"/>
          </p:cNvSpPr>
          <p:nvPr>
            <p:ph type="ftr" sz="quarter" idx="11"/>
          </p:nvPr>
        </p:nvSpPr>
        <p:spPr>
          <a:xfrm>
            <a:off x="5715009" y="6629400"/>
            <a:ext cx="3428992" cy="457200"/>
          </a:xfrm>
        </p:spPr>
        <p:txBody>
          <a:bodyPr/>
          <a:lstStyle/>
          <a:p>
            <a:pPr>
              <a:defRPr/>
            </a:pPr>
            <a:r>
              <a:rPr lang="en-US" dirty="0" smtClean="0"/>
              <a:t>(c) International Road Transport Union (IRU) 2011</a:t>
            </a:r>
            <a:endParaRPr lang="en-US" dirty="0"/>
          </a:p>
        </p:txBody>
      </p:sp>
      <p:pic>
        <p:nvPicPr>
          <p:cNvPr id="1033" name="Picture 9"/>
          <p:cNvPicPr>
            <a:picLocks noChangeAspect="1" noChangeArrowheads="1"/>
          </p:cNvPicPr>
          <p:nvPr/>
        </p:nvPicPr>
        <p:blipFill>
          <a:blip r:embed="rId7" cstate="print"/>
          <a:srcRect/>
          <a:stretch>
            <a:fillRect/>
          </a:stretch>
        </p:blipFill>
        <p:spPr bwMode="auto">
          <a:xfrm>
            <a:off x="2591743" y="4102582"/>
            <a:ext cx="3924473" cy="1702682"/>
          </a:xfrm>
          <a:prstGeom prst="rect">
            <a:avLst/>
          </a:prstGeom>
          <a:noFill/>
          <a:ln w="9525">
            <a:noFill/>
            <a:miter lim="800000"/>
            <a:headEnd/>
            <a:tailEnd/>
          </a:ln>
        </p:spPr>
      </p:pic>
      <p:sp>
        <p:nvSpPr>
          <p:cNvPr id="9" name="Slide Number Placeholder 3"/>
          <p:cNvSpPr>
            <a:spLocks noGrp="1"/>
          </p:cNvSpPr>
          <p:nvPr>
            <p:ph type="sldNum" sz="quarter" idx="12"/>
          </p:nvPr>
        </p:nvSpPr>
        <p:spPr>
          <a:xfrm>
            <a:off x="4356100" y="6629400"/>
            <a:ext cx="1336675" cy="457200"/>
          </a:xfrm>
        </p:spPr>
        <p:txBody>
          <a:bodyPr/>
          <a:lstStyle/>
          <a:p>
            <a:pPr>
              <a:defRPr/>
            </a:pPr>
            <a:r>
              <a:rPr lang="en-US" dirty="0" smtClean="0"/>
              <a:t>Page </a:t>
            </a:r>
            <a:fld id="{E4324F84-85F6-407D-B0D9-7D48FD87B6F5}" type="slidenum">
              <a:rPr lang="en-US" smtClean="0"/>
              <a:pPr>
                <a:defRPr/>
              </a:pPr>
              <a:t>6</a:t>
            </a:fld>
            <a:endParaRPr lang="en-US" dirty="0"/>
          </a:p>
        </p:txBody>
      </p:sp>
      <p:pic>
        <p:nvPicPr>
          <p:cNvPr id="1034" name="Picture 10"/>
          <p:cNvPicPr>
            <a:picLocks noChangeAspect="1" noChangeArrowheads="1"/>
          </p:cNvPicPr>
          <p:nvPr/>
        </p:nvPicPr>
        <p:blipFill>
          <a:blip r:embed="rId8" cstate="print"/>
          <a:srcRect/>
          <a:stretch>
            <a:fillRect/>
          </a:stretch>
        </p:blipFill>
        <p:spPr bwMode="auto">
          <a:xfrm>
            <a:off x="3347865" y="4869160"/>
            <a:ext cx="4032448" cy="1678310"/>
          </a:xfrm>
          <a:prstGeom prst="rect">
            <a:avLst/>
          </a:prstGeom>
          <a:noFill/>
          <a:ln w="9525">
            <a:noFill/>
            <a:miter lim="800000"/>
            <a:headEnd/>
            <a:tailEnd/>
          </a:ln>
        </p:spPr>
      </p:pic>
      <p:pic>
        <p:nvPicPr>
          <p:cNvPr id="1035" name="Picture 11"/>
          <p:cNvPicPr>
            <a:picLocks noChangeAspect="1" noChangeArrowheads="1"/>
          </p:cNvPicPr>
          <p:nvPr/>
        </p:nvPicPr>
        <p:blipFill>
          <a:blip r:embed="rId9" cstate="print"/>
          <a:srcRect/>
          <a:stretch>
            <a:fillRect/>
          </a:stretch>
        </p:blipFill>
        <p:spPr bwMode="auto">
          <a:xfrm rot="486827">
            <a:off x="6084168" y="5013176"/>
            <a:ext cx="1368152" cy="1368152"/>
          </a:xfrm>
          <a:prstGeom prst="rect">
            <a:avLst/>
          </a:prstGeom>
          <a:noFill/>
          <a:ln w="9525">
            <a:noFill/>
            <a:miter lim="800000"/>
            <a:headEnd/>
            <a:tailEnd/>
          </a:ln>
        </p:spPr>
      </p:pic>
      <p:sp>
        <p:nvSpPr>
          <p:cNvPr id="63" name="TextBox 62"/>
          <p:cNvSpPr txBox="1"/>
          <p:nvPr/>
        </p:nvSpPr>
        <p:spPr>
          <a:xfrm>
            <a:off x="3851920" y="2204864"/>
            <a:ext cx="5832648" cy="480131"/>
          </a:xfrm>
          <a:prstGeom prst="rect">
            <a:avLst/>
          </a:prstGeom>
          <a:noFill/>
        </p:spPr>
        <p:txBody>
          <a:bodyPr wrap="square" rtlCol="0">
            <a:spAutoFit/>
          </a:bodyPr>
          <a:lstStyle/>
          <a:p>
            <a:pPr algn="ctr">
              <a:spcBef>
                <a:spcPts val="0"/>
              </a:spcBef>
              <a:spcAft>
                <a:spcPts val="0"/>
              </a:spcAft>
              <a:buNone/>
            </a:pPr>
            <a:r>
              <a:rPr lang="en-GB" dirty="0" smtClean="0">
                <a:solidFill>
                  <a:srgbClr val="FFFF00"/>
                </a:solidFill>
              </a:rPr>
              <a:t>2001: EC wants </a:t>
            </a:r>
            <a:r>
              <a:rPr lang="en-GB" u="sng" dirty="0" smtClean="0">
                <a:solidFill>
                  <a:srgbClr val="FFFF00"/>
                </a:solidFill>
              </a:rPr>
              <a:t>forced</a:t>
            </a:r>
            <a:r>
              <a:rPr lang="en-GB" dirty="0" smtClean="0">
                <a:solidFill>
                  <a:srgbClr val="FFFF00"/>
                </a:solidFill>
              </a:rPr>
              <a:t> modal shift.</a:t>
            </a:r>
            <a:endParaRPr lang="en-GB" dirty="0">
              <a:solidFill>
                <a:srgbClr val="FFFF00"/>
              </a:solidFill>
            </a:endParaRPr>
          </a:p>
        </p:txBody>
      </p:sp>
      <p:sp>
        <p:nvSpPr>
          <p:cNvPr id="65" name="TextBox 64"/>
          <p:cNvSpPr txBox="1"/>
          <p:nvPr/>
        </p:nvSpPr>
        <p:spPr>
          <a:xfrm>
            <a:off x="5076056" y="2708920"/>
            <a:ext cx="4248472" cy="867930"/>
          </a:xfrm>
          <a:prstGeom prst="rect">
            <a:avLst/>
          </a:prstGeom>
          <a:noFill/>
        </p:spPr>
        <p:txBody>
          <a:bodyPr wrap="square" rtlCol="0">
            <a:spAutoFit/>
          </a:bodyPr>
          <a:lstStyle/>
          <a:p>
            <a:pPr algn="ctr">
              <a:spcBef>
                <a:spcPts val="0"/>
              </a:spcBef>
              <a:spcAft>
                <a:spcPts val="0"/>
              </a:spcAft>
              <a:buNone/>
            </a:pPr>
            <a:r>
              <a:rPr lang="en-GB" dirty="0" smtClean="0">
                <a:solidFill>
                  <a:srgbClr val="FFFF00"/>
                </a:solidFill>
              </a:rPr>
              <a:t>2006: EC agrees: </a:t>
            </a:r>
            <a:r>
              <a:rPr lang="en-GB" u="sng" dirty="0" smtClean="0">
                <a:solidFill>
                  <a:srgbClr val="FFFF00"/>
                </a:solidFill>
              </a:rPr>
              <a:t>forced</a:t>
            </a:r>
            <a:r>
              <a:rPr lang="en-GB" dirty="0" smtClean="0">
                <a:solidFill>
                  <a:srgbClr val="FFFF00"/>
                </a:solidFill>
              </a:rPr>
              <a:t> modal shift </a:t>
            </a:r>
            <a:r>
              <a:rPr lang="en-GB" u="sng" dirty="0" smtClean="0">
                <a:solidFill>
                  <a:srgbClr val="FFFF00"/>
                </a:solidFill>
              </a:rPr>
              <a:t>does not work</a:t>
            </a:r>
            <a:r>
              <a:rPr lang="en-GB" dirty="0" smtClean="0">
                <a:solidFill>
                  <a:srgbClr val="FFFF00"/>
                </a:solidFill>
              </a:rPr>
              <a:t>!</a:t>
            </a:r>
            <a:endParaRPr lang="en-GB" dirty="0">
              <a:solidFill>
                <a:srgbClr val="FFFF00"/>
              </a:solidFill>
            </a:endParaRPr>
          </a:p>
        </p:txBody>
      </p:sp>
      <p:sp>
        <p:nvSpPr>
          <p:cNvPr id="66" name="TextBox 65"/>
          <p:cNvSpPr txBox="1"/>
          <p:nvPr/>
        </p:nvSpPr>
        <p:spPr>
          <a:xfrm>
            <a:off x="6983760" y="3933056"/>
            <a:ext cx="2160240" cy="2516073"/>
          </a:xfrm>
          <a:prstGeom prst="rect">
            <a:avLst/>
          </a:prstGeom>
          <a:noFill/>
        </p:spPr>
        <p:txBody>
          <a:bodyPr wrap="square" rtlCol="0">
            <a:spAutoFit/>
          </a:bodyPr>
          <a:lstStyle/>
          <a:p>
            <a:pPr algn="ctr">
              <a:spcBef>
                <a:spcPts val="0"/>
              </a:spcBef>
              <a:spcAft>
                <a:spcPts val="0"/>
              </a:spcAft>
              <a:buNone/>
            </a:pPr>
            <a:r>
              <a:rPr lang="en-GB" sz="3000" dirty="0" smtClean="0">
                <a:solidFill>
                  <a:srgbClr val="FF0000"/>
                </a:solidFill>
              </a:rPr>
              <a:t>2011: </a:t>
            </a:r>
          </a:p>
          <a:p>
            <a:pPr algn="ctr">
              <a:spcBef>
                <a:spcPts val="0"/>
              </a:spcBef>
              <a:spcAft>
                <a:spcPts val="0"/>
              </a:spcAft>
              <a:buNone/>
            </a:pPr>
            <a:r>
              <a:rPr lang="en-GB" sz="3000" dirty="0" smtClean="0">
                <a:solidFill>
                  <a:srgbClr val="FF0000"/>
                </a:solidFill>
              </a:rPr>
              <a:t>EC returns </a:t>
            </a:r>
          </a:p>
          <a:p>
            <a:pPr algn="ctr">
              <a:spcBef>
                <a:spcPts val="0"/>
              </a:spcBef>
              <a:spcAft>
                <a:spcPts val="0"/>
              </a:spcAft>
              <a:buNone/>
            </a:pPr>
            <a:r>
              <a:rPr lang="en-GB" sz="3000" dirty="0" smtClean="0">
                <a:solidFill>
                  <a:srgbClr val="FF0000"/>
                </a:solidFill>
              </a:rPr>
              <a:t> to </a:t>
            </a:r>
            <a:r>
              <a:rPr lang="en-GB" sz="3000" u="sng" dirty="0" smtClean="0">
                <a:solidFill>
                  <a:srgbClr val="FF0000"/>
                </a:solidFill>
              </a:rPr>
              <a:t>forced</a:t>
            </a:r>
            <a:r>
              <a:rPr lang="en-GB" sz="3000" dirty="0" smtClean="0">
                <a:solidFill>
                  <a:srgbClr val="FF0000"/>
                </a:solidFill>
              </a:rPr>
              <a:t> </a:t>
            </a:r>
          </a:p>
          <a:p>
            <a:pPr algn="ctr">
              <a:spcBef>
                <a:spcPts val="0"/>
              </a:spcBef>
              <a:spcAft>
                <a:spcPts val="0"/>
              </a:spcAft>
              <a:buNone/>
            </a:pPr>
            <a:r>
              <a:rPr lang="en-GB" sz="3000" dirty="0" smtClean="0">
                <a:solidFill>
                  <a:srgbClr val="FF0000"/>
                </a:solidFill>
              </a:rPr>
              <a:t>modal </a:t>
            </a:r>
          </a:p>
          <a:p>
            <a:pPr algn="ctr">
              <a:spcBef>
                <a:spcPts val="0"/>
              </a:spcBef>
              <a:spcAft>
                <a:spcPts val="0"/>
              </a:spcAft>
              <a:buNone/>
            </a:pPr>
            <a:r>
              <a:rPr lang="en-GB" sz="3000" dirty="0" smtClean="0">
                <a:solidFill>
                  <a:srgbClr val="FF0000"/>
                </a:solidFill>
              </a:rPr>
              <a:t>shift!</a:t>
            </a:r>
          </a:p>
        </p:txBody>
      </p:sp>
      <p:pic>
        <p:nvPicPr>
          <p:cNvPr id="67" name="Picture 7" descr="iru_30_by_30_ppt"/>
          <p:cNvPicPr>
            <a:picLocks noChangeAspect="1" noChangeArrowheads="1"/>
          </p:cNvPicPr>
          <p:nvPr/>
        </p:nvPicPr>
        <p:blipFill>
          <a:blip r:embed="rId10" cstate="print"/>
          <a:srcRect/>
          <a:stretch>
            <a:fillRect/>
          </a:stretch>
        </p:blipFill>
        <p:spPr bwMode="auto">
          <a:xfrm>
            <a:off x="323528" y="5085184"/>
            <a:ext cx="2722363" cy="864096"/>
          </a:xfrm>
          <a:prstGeom prst="rect">
            <a:avLst/>
          </a:prstGeom>
          <a:noFill/>
          <a:ln w="9525">
            <a:noFill/>
            <a:miter lim="800000"/>
            <a:headEnd/>
            <a:tailEnd/>
          </a:ln>
        </p:spPr>
      </p:pic>
      <p:sp>
        <p:nvSpPr>
          <p:cNvPr id="25" name="TextBox 24"/>
          <p:cNvSpPr txBox="1"/>
          <p:nvPr/>
        </p:nvSpPr>
        <p:spPr>
          <a:xfrm>
            <a:off x="3887416" y="1340768"/>
            <a:ext cx="5256584" cy="867930"/>
          </a:xfrm>
          <a:prstGeom prst="rect">
            <a:avLst/>
          </a:prstGeom>
          <a:noFill/>
        </p:spPr>
        <p:txBody>
          <a:bodyPr wrap="square" rtlCol="0">
            <a:spAutoFit/>
          </a:bodyPr>
          <a:lstStyle/>
          <a:p>
            <a:pPr>
              <a:buNone/>
            </a:pPr>
            <a:r>
              <a:rPr lang="en-GB" dirty="0" smtClean="0">
                <a:solidFill>
                  <a:srgbClr val="FFFF00"/>
                </a:solidFill>
              </a:rPr>
              <a:t>1992: EC launches opening of the transport market. </a:t>
            </a:r>
            <a:endParaRPr lang="en-GB" dirty="0">
              <a:solidFill>
                <a:srgbClr val="FFFF00"/>
              </a:solidFill>
            </a:endParaRPr>
          </a:p>
        </p:txBody>
      </p:sp>
    </p:spTree>
  </p:cSld>
  <p:clrMapOvr>
    <a:masterClrMapping/>
  </p:clrMapOvr>
  <p:transition spd="med"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 calcmode="lin" valueType="num">
                                      <p:cBhvr additive="base">
                                        <p:cTn id="7"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3">
                                            <p:txEl>
                                              <p:pRg st="0" end="0"/>
                                            </p:txEl>
                                          </p:spTgt>
                                        </p:tgtEl>
                                        <p:attrNameLst>
                                          <p:attrName>style.visibility</p:attrName>
                                        </p:attrNameLst>
                                      </p:cBhvr>
                                      <p:to>
                                        <p:strVal val="visible"/>
                                      </p:to>
                                    </p:set>
                                    <p:anim calcmode="lin" valueType="num">
                                      <p:cBhvr additive="base">
                                        <p:cTn id="13"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5">
                                            <p:txEl>
                                              <p:pRg st="0" end="0"/>
                                            </p:txEl>
                                          </p:spTgt>
                                        </p:tgtEl>
                                        <p:attrNameLst>
                                          <p:attrName>style.visibility</p:attrName>
                                        </p:attrNameLst>
                                      </p:cBhvr>
                                      <p:to>
                                        <p:strVal val="visible"/>
                                      </p:to>
                                    </p:set>
                                    <p:anim calcmode="lin" valueType="num">
                                      <p:cBhvr additive="base">
                                        <p:cTn id="19" dur="500" fill="hold"/>
                                        <p:tgtEl>
                                          <p:spTgt spid="6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6">
                                            <p:txEl>
                                              <p:pRg st="0" end="0"/>
                                            </p:txEl>
                                          </p:spTgt>
                                        </p:tgtEl>
                                        <p:attrNameLst>
                                          <p:attrName>style.visibility</p:attrName>
                                        </p:attrNameLst>
                                      </p:cBhvr>
                                      <p:to>
                                        <p:strVal val="visible"/>
                                      </p:to>
                                    </p:set>
                                    <p:anim calcmode="lin" valueType="num">
                                      <p:cBhvr additive="base">
                                        <p:cTn id="25" dur="500" fill="hold"/>
                                        <p:tgtEl>
                                          <p:spTgt spid="6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6">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6">
                                            <p:txEl>
                                              <p:pRg st="1" end="1"/>
                                            </p:txEl>
                                          </p:spTgt>
                                        </p:tgtEl>
                                        <p:attrNameLst>
                                          <p:attrName>style.visibility</p:attrName>
                                        </p:attrNameLst>
                                      </p:cBhvr>
                                      <p:to>
                                        <p:strVal val="visible"/>
                                      </p:to>
                                    </p:set>
                                    <p:anim calcmode="lin" valueType="num">
                                      <p:cBhvr additive="base">
                                        <p:cTn id="29" dur="500" fill="hold"/>
                                        <p:tgtEl>
                                          <p:spTgt spid="66">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6">
                                            <p:txEl>
                                              <p:pRg st="1" end="1"/>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66">
                                            <p:txEl>
                                              <p:pRg st="2" end="2"/>
                                            </p:txEl>
                                          </p:spTgt>
                                        </p:tgtEl>
                                        <p:attrNameLst>
                                          <p:attrName>style.visibility</p:attrName>
                                        </p:attrNameLst>
                                      </p:cBhvr>
                                      <p:to>
                                        <p:strVal val="visible"/>
                                      </p:to>
                                    </p:set>
                                    <p:anim calcmode="lin" valueType="num">
                                      <p:cBhvr additive="base">
                                        <p:cTn id="33" dur="500" fill="hold"/>
                                        <p:tgtEl>
                                          <p:spTgt spid="66">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6">
                                            <p:txEl>
                                              <p:pRg st="2" end="2"/>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66">
                                            <p:txEl>
                                              <p:pRg st="3" end="3"/>
                                            </p:txEl>
                                          </p:spTgt>
                                        </p:tgtEl>
                                        <p:attrNameLst>
                                          <p:attrName>style.visibility</p:attrName>
                                        </p:attrNameLst>
                                      </p:cBhvr>
                                      <p:to>
                                        <p:strVal val="visible"/>
                                      </p:to>
                                    </p:set>
                                    <p:anim calcmode="lin" valueType="num">
                                      <p:cBhvr additive="base">
                                        <p:cTn id="37" dur="500" fill="hold"/>
                                        <p:tgtEl>
                                          <p:spTgt spid="66">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6">
                                            <p:txEl>
                                              <p:pRg st="3" end="3"/>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66">
                                            <p:txEl>
                                              <p:pRg st="4" end="4"/>
                                            </p:txEl>
                                          </p:spTgt>
                                        </p:tgtEl>
                                        <p:attrNameLst>
                                          <p:attrName>style.visibility</p:attrName>
                                        </p:attrNameLst>
                                      </p:cBhvr>
                                      <p:to>
                                        <p:strVal val="visible"/>
                                      </p:to>
                                    </p:set>
                                    <p:anim calcmode="lin" valueType="num">
                                      <p:cBhvr additive="base">
                                        <p:cTn id="41" dur="500" fill="hold"/>
                                        <p:tgtEl>
                                          <p:spTgt spid="66">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EU Transport White Paper 2011</a:t>
            </a:r>
            <a:endParaRPr lang="en-GB" dirty="0"/>
          </a:p>
        </p:txBody>
      </p:sp>
      <p:sp>
        <p:nvSpPr>
          <p:cNvPr id="3" name="Content Placeholder 2"/>
          <p:cNvSpPr>
            <a:spLocks noGrp="1"/>
          </p:cNvSpPr>
          <p:nvPr>
            <p:ph idx="1"/>
          </p:nvPr>
        </p:nvSpPr>
        <p:spPr>
          <a:xfrm>
            <a:off x="251520" y="1484784"/>
            <a:ext cx="8583613" cy="4800600"/>
          </a:xfrm>
        </p:spPr>
        <p:txBody>
          <a:bodyPr/>
          <a:lstStyle/>
          <a:p>
            <a:pPr marL="627063" indent="-627063">
              <a:lnSpc>
                <a:spcPct val="150000"/>
              </a:lnSpc>
              <a:spcBef>
                <a:spcPct val="50000"/>
              </a:spcBef>
            </a:pPr>
            <a:r>
              <a:rPr lang="en-GB" dirty="0" smtClean="0"/>
              <a:t>Challenges to overcome:</a:t>
            </a:r>
          </a:p>
          <a:p>
            <a:pPr marL="1006475" lvl="1" indent="-627063">
              <a:lnSpc>
                <a:spcPct val="150000"/>
              </a:lnSpc>
              <a:spcBef>
                <a:spcPts val="0"/>
              </a:spcBef>
            </a:pPr>
            <a:r>
              <a:rPr lang="en-GB" dirty="0" smtClean="0"/>
              <a:t>Congestion, Reduction of GHG Emissions, Dwindling Energy Supplies, Reduce road fatalities, Infrastructure for an enlarged EU, Global Economic Competition.   </a:t>
            </a:r>
          </a:p>
          <a:p>
            <a:r>
              <a:rPr lang="en-GB" dirty="0" smtClean="0"/>
              <a:t>    A vision for the transport system of 2050 :</a:t>
            </a:r>
          </a:p>
          <a:p>
            <a:pPr lvl="1"/>
            <a:r>
              <a:rPr lang="en-GB" dirty="0" smtClean="0"/>
              <a:t> 	Transport  to use less energy and use cleaner energy, 	exploiting a multimodal and ‘intelligent network’.</a:t>
            </a:r>
          </a:p>
          <a:p>
            <a:pPr lvl="1"/>
            <a:r>
              <a:rPr lang="en-GB" dirty="0" smtClean="0"/>
              <a:t>   Creating a competitive and resource efficient transport 	system. </a:t>
            </a:r>
          </a:p>
          <a:p>
            <a:pPr lvl="2">
              <a:buNone/>
            </a:pPr>
            <a:r>
              <a:rPr lang="en-GB" dirty="0" smtClean="0"/>
              <a:t>   </a:t>
            </a:r>
          </a:p>
          <a:p>
            <a:pPr lvl="1"/>
            <a:endParaRPr lang="en-GB" dirty="0" smtClean="0"/>
          </a:p>
          <a:p>
            <a:endParaRPr lang="en-GB" dirty="0"/>
          </a:p>
        </p:txBody>
      </p:sp>
      <p:sp>
        <p:nvSpPr>
          <p:cNvPr id="4" name="Slide Number Placeholder 3"/>
          <p:cNvSpPr>
            <a:spLocks noGrp="1"/>
          </p:cNvSpPr>
          <p:nvPr>
            <p:ph type="sldNum" sz="quarter" idx="12"/>
          </p:nvPr>
        </p:nvSpPr>
        <p:spPr/>
        <p:txBody>
          <a:bodyPr/>
          <a:lstStyle/>
          <a:p>
            <a:pPr>
              <a:defRPr/>
            </a:pPr>
            <a:r>
              <a:rPr lang="en-US" smtClean="0"/>
              <a:t>Page </a:t>
            </a:r>
            <a:fld id="{E4324F84-85F6-407D-B0D9-7D48FD87B6F5}" type="slidenum">
              <a:rPr lang="en-US" smtClean="0"/>
              <a:pPr>
                <a:defRPr/>
              </a:pPr>
              <a:t>7</a:t>
            </a:fld>
            <a:endParaRPr lang="en-US" dirty="0"/>
          </a:p>
        </p:txBody>
      </p:sp>
      <p:sp>
        <p:nvSpPr>
          <p:cNvPr id="5" name="Footer Placeholder 4"/>
          <p:cNvSpPr>
            <a:spLocks noGrp="1"/>
          </p:cNvSpPr>
          <p:nvPr>
            <p:ph type="ftr" sz="quarter" idx="11"/>
          </p:nvPr>
        </p:nvSpPr>
        <p:spPr/>
        <p:txBody>
          <a:bodyPr/>
          <a:lstStyle/>
          <a:p>
            <a:pPr>
              <a:defRPr/>
            </a:pPr>
            <a:r>
              <a:rPr lang="en-US" smtClean="0"/>
              <a:t>(c) International Road Transport Union (IRU) 2011</a:t>
            </a:r>
            <a:endParaRPr lang="en-US" dirty="0"/>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2"/>
          <p:cNvSpPr txBox="1">
            <a:spLocks noChangeArrowheads="1"/>
          </p:cNvSpPr>
          <p:nvPr/>
        </p:nvSpPr>
        <p:spPr bwMode="auto">
          <a:xfrm>
            <a:off x="1979712" y="404664"/>
            <a:ext cx="6948264"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BE" sz="35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IRU</a:t>
            </a:r>
            <a:r>
              <a:rPr kumimoji="0" lang="fr-BE" sz="3500" b="1" i="0" u="none" strike="noStrike" kern="0" cap="none" spc="0" normalizeH="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 </a:t>
            </a:r>
            <a:r>
              <a:rPr kumimoji="0" lang="fr-BE" sz="3500" b="1" i="0" u="none" strike="noStrike" kern="0" cap="none" spc="0" normalizeH="0" noProof="0" dirty="0" err="1" smtClean="0">
                <a:ln>
                  <a:noFill/>
                </a:ln>
                <a:solidFill>
                  <a:schemeClr val="bg1"/>
                </a:solidFill>
                <a:effectLst>
                  <a:outerShdw blurRad="38100" dist="38100" dir="2700000" algn="tl">
                    <a:srgbClr val="000000">
                      <a:alpha val="43137"/>
                    </a:srgbClr>
                  </a:outerShdw>
                </a:effectLst>
                <a:uLnTx/>
                <a:uFillTx/>
                <a:latin typeface="+mj-lt"/>
                <a:ea typeface="+mj-ea"/>
                <a:cs typeface="+mj-cs"/>
              </a:rPr>
              <a:t>views</a:t>
            </a:r>
            <a:r>
              <a:rPr lang="fr-BE" sz="3500" b="1" kern="0" dirty="0" smtClean="0">
                <a:latin typeface="+mj-lt"/>
                <a:ea typeface="+mj-ea"/>
                <a:cs typeface="+mj-cs"/>
              </a:rPr>
              <a:t> </a:t>
            </a:r>
            <a:r>
              <a:rPr kumimoji="0" lang="fr-BE" sz="35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on the</a:t>
            </a:r>
            <a:r>
              <a:rPr kumimoji="0" lang="fr-BE" sz="3500" b="1" i="0" u="none" strike="noStrike" kern="0" cap="none" spc="0" normalizeH="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 White </a:t>
            </a:r>
            <a:r>
              <a:rPr kumimoji="0" lang="fr-BE" sz="3500" b="1" i="0" u="none" strike="noStrike" kern="0" cap="none" spc="0" normalizeH="0" noProof="0" dirty="0" err="1" smtClean="0">
                <a:ln>
                  <a:noFill/>
                </a:ln>
                <a:solidFill>
                  <a:schemeClr val="bg1"/>
                </a:solidFill>
                <a:effectLst>
                  <a:outerShdw blurRad="38100" dist="38100" dir="2700000" algn="tl">
                    <a:srgbClr val="000000">
                      <a:alpha val="43137"/>
                    </a:srgbClr>
                  </a:outerShdw>
                </a:effectLst>
                <a:uLnTx/>
                <a:uFillTx/>
                <a:latin typeface="+mj-lt"/>
                <a:ea typeface="+mj-ea"/>
                <a:cs typeface="+mj-cs"/>
              </a:rPr>
              <a:t>Paper</a:t>
            </a:r>
            <a:r>
              <a:rPr kumimoji="0" lang="fr-BE" sz="35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a:t>
            </a:r>
            <a:endParaRPr kumimoji="0" lang="en-US" sz="35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pic>
        <p:nvPicPr>
          <p:cNvPr id="2073" name="Picture 25" descr="C:\Documents and Settings\mvanderoost\Local Settings\Temporary Internet Files\Content.IE5\2ITABURQ\MC900441322[1].png"/>
          <p:cNvPicPr>
            <a:picLocks noChangeAspect="1" noChangeArrowheads="1"/>
          </p:cNvPicPr>
          <p:nvPr/>
        </p:nvPicPr>
        <p:blipFill>
          <a:blip r:embed="rId3" cstate="print"/>
          <a:srcRect/>
          <a:stretch>
            <a:fillRect/>
          </a:stretch>
        </p:blipFill>
        <p:spPr bwMode="auto">
          <a:xfrm>
            <a:off x="323528" y="1697360"/>
            <a:ext cx="2095128" cy="2095128"/>
          </a:xfrm>
          <a:prstGeom prst="rect">
            <a:avLst/>
          </a:prstGeom>
          <a:noFill/>
        </p:spPr>
      </p:pic>
      <p:pic>
        <p:nvPicPr>
          <p:cNvPr id="2075" name="Picture 27" descr="C:\Documents and Settings\mvanderoost\Local Settings\Temporary Internet Files\Content.IE5\RZOBI71T\MC900441321[1].png"/>
          <p:cNvPicPr>
            <a:picLocks noChangeAspect="1" noChangeArrowheads="1"/>
          </p:cNvPicPr>
          <p:nvPr/>
        </p:nvPicPr>
        <p:blipFill>
          <a:blip r:embed="rId4" cstate="print"/>
          <a:srcRect/>
          <a:stretch>
            <a:fillRect/>
          </a:stretch>
        </p:blipFill>
        <p:spPr bwMode="auto">
          <a:xfrm>
            <a:off x="6732240" y="4649688"/>
            <a:ext cx="2235696" cy="2235696"/>
          </a:xfrm>
          <a:prstGeom prst="rect">
            <a:avLst/>
          </a:prstGeom>
          <a:noFill/>
        </p:spPr>
      </p:pic>
      <p:pic>
        <p:nvPicPr>
          <p:cNvPr id="69" name="Picture 7" descr="iru_30_by_30_ppt"/>
          <p:cNvPicPr>
            <a:picLocks noChangeAspect="1" noChangeArrowheads="1"/>
          </p:cNvPicPr>
          <p:nvPr/>
        </p:nvPicPr>
        <p:blipFill>
          <a:blip r:embed="rId5" cstate="print"/>
          <a:srcRect/>
          <a:stretch>
            <a:fillRect/>
          </a:stretch>
        </p:blipFill>
        <p:spPr bwMode="auto">
          <a:xfrm>
            <a:off x="6147421" y="3140968"/>
            <a:ext cx="2996579" cy="1008112"/>
          </a:xfrm>
          <a:prstGeom prst="rect">
            <a:avLst/>
          </a:prstGeom>
          <a:noFill/>
          <a:ln w="9525">
            <a:noFill/>
            <a:miter lim="800000"/>
            <a:headEnd/>
            <a:tailEnd/>
          </a:ln>
        </p:spPr>
      </p:pic>
      <p:pic>
        <p:nvPicPr>
          <p:cNvPr id="72" name="Picture 4"/>
          <p:cNvPicPr>
            <a:picLocks noChangeAspect="1" noChangeArrowheads="1"/>
          </p:cNvPicPr>
          <p:nvPr/>
        </p:nvPicPr>
        <p:blipFill>
          <a:blip r:embed="rId6" cstate="print"/>
          <a:srcRect/>
          <a:stretch>
            <a:fillRect/>
          </a:stretch>
        </p:blipFill>
        <p:spPr bwMode="auto">
          <a:xfrm>
            <a:off x="827584" y="3717032"/>
            <a:ext cx="855712" cy="490571"/>
          </a:xfrm>
          <a:prstGeom prst="rect">
            <a:avLst/>
          </a:prstGeom>
          <a:noFill/>
          <a:ln w="9525">
            <a:noFill/>
            <a:miter lim="800000"/>
            <a:headEnd/>
            <a:tailEnd/>
          </a:ln>
        </p:spPr>
      </p:pic>
      <p:sp>
        <p:nvSpPr>
          <p:cNvPr id="74" name="Rectangle 73"/>
          <p:cNvSpPr/>
          <p:nvPr/>
        </p:nvSpPr>
        <p:spPr>
          <a:xfrm>
            <a:off x="2430016" y="1955775"/>
            <a:ext cx="6048672" cy="830997"/>
          </a:xfrm>
          <a:prstGeom prst="rect">
            <a:avLst/>
          </a:prstGeom>
        </p:spPr>
        <p:txBody>
          <a:bodyPr wrap="square">
            <a:spAutoFit/>
          </a:bodyPr>
          <a:lstStyle/>
          <a:p>
            <a:pPr>
              <a:lnSpc>
                <a:spcPct val="100000"/>
              </a:lnSpc>
              <a:spcBef>
                <a:spcPct val="0"/>
              </a:spcBef>
              <a:spcAft>
                <a:spcPct val="0"/>
              </a:spcAft>
              <a:buFont typeface="Wingdings" pitchFamily="2" charset="2"/>
              <a:buChar char="ü"/>
              <a:tabLst>
                <a:tab pos="361950" algn="l"/>
              </a:tabLst>
              <a:defRPr/>
            </a:pPr>
            <a:r>
              <a:rPr lang="fr-BE" b="1" kern="0" dirty="0" err="1" smtClean="0"/>
              <a:t>Improvement</a:t>
            </a:r>
            <a:r>
              <a:rPr lang="fr-BE" b="1" kern="0" dirty="0" smtClean="0"/>
              <a:t> of </a:t>
            </a:r>
            <a:r>
              <a:rPr lang="fr-BE" b="1" kern="0" dirty="0" err="1" smtClean="0">
                <a:solidFill>
                  <a:srgbClr val="FFFF00"/>
                </a:solidFill>
              </a:rPr>
              <a:t>competitive</a:t>
            </a:r>
            <a:r>
              <a:rPr lang="fr-BE" b="1" kern="0" dirty="0" smtClean="0"/>
              <a:t> position</a:t>
            </a:r>
          </a:p>
          <a:p>
            <a:pPr lvl="0">
              <a:lnSpc>
                <a:spcPct val="100000"/>
              </a:lnSpc>
              <a:spcBef>
                <a:spcPct val="0"/>
              </a:spcBef>
              <a:spcAft>
                <a:spcPct val="0"/>
              </a:spcAft>
              <a:buFont typeface="Wingdings" pitchFamily="2" charset="2"/>
              <a:buChar char="ü"/>
              <a:tabLst>
                <a:tab pos="361950" algn="l"/>
              </a:tabLst>
              <a:defRPr/>
            </a:pPr>
            <a:r>
              <a:rPr lang="fr-BE" b="1" kern="0" dirty="0" smtClean="0">
                <a:solidFill>
                  <a:srgbClr val="FFFF00"/>
                </a:solidFill>
              </a:rPr>
              <a:t>Resource</a:t>
            </a:r>
            <a:r>
              <a:rPr lang="fr-BE" b="1" kern="0" dirty="0" smtClean="0"/>
              <a:t> </a:t>
            </a:r>
            <a:r>
              <a:rPr lang="fr-BE" b="1" kern="0" dirty="0" smtClean="0">
                <a:solidFill>
                  <a:srgbClr val="FFFF00"/>
                </a:solidFill>
              </a:rPr>
              <a:t>efficient</a:t>
            </a:r>
            <a:r>
              <a:rPr lang="fr-BE" b="1" kern="0" dirty="0" smtClean="0"/>
              <a:t> transport system</a:t>
            </a:r>
          </a:p>
        </p:txBody>
      </p:sp>
      <p:sp>
        <p:nvSpPr>
          <p:cNvPr id="76" name="Rectangle 75"/>
          <p:cNvSpPr/>
          <p:nvPr/>
        </p:nvSpPr>
        <p:spPr>
          <a:xfrm>
            <a:off x="2411760" y="2708920"/>
            <a:ext cx="6174432" cy="830997"/>
          </a:xfrm>
          <a:prstGeom prst="rect">
            <a:avLst/>
          </a:prstGeom>
        </p:spPr>
        <p:txBody>
          <a:bodyPr wrap="square">
            <a:spAutoFit/>
          </a:bodyPr>
          <a:lstStyle/>
          <a:p>
            <a:pPr lvl="0">
              <a:lnSpc>
                <a:spcPct val="100000"/>
              </a:lnSpc>
              <a:spcBef>
                <a:spcPct val="0"/>
              </a:spcBef>
              <a:spcAft>
                <a:spcPct val="0"/>
              </a:spcAft>
              <a:buFont typeface="Wingdings" pitchFamily="2" charset="2"/>
              <a:buChar char="ü"/>
              <a:defRPr/>
            </a:pPr>
            <a:r>
              <a:rPr lang="fr-BE" b="1" kern="0" dirty="0" smtClean="0">
                <a:solidFill>
                  <a:srgbClr val="FFFF00"/>
                </a:solidFill>
              </a:rPr>
              <a:t> C0</a:t>
            </a:r>
            <a:r>
              <a:rPr lang="fr-BE" b="1" kern="0" baseline="-25000" dirty="0" smtClean="0">
                <a:solidFill>
                  <a:srgbClr val="FFFF00"/>
                </a:solidFill>
              </a:rPr>
              <a:t>2</a:t>
            </a:r>
            <a:r>
              <a:rPr lang="fr-BE" b="1" kern="0" dirty="0" smtClean="0">
                <a:solidFill>
                  <a:srgbClr val="FFFF00"/>
                </a:solidFill>
              </a:rPr>
              <a:t> </a:t>
            </a:r>
            <a:r>
              <a:rPr lang="fr-BE" b="1" kern="0" dirty="0" err="1" smtClean="0"/>
              <a:t>emissions</a:t>
            </a:r>
            <a:endParaRPr lang="fr-BE" b="1" kern="0" dirty="0" smtClean="0"/>
          </a:p>
          <a:p>
            <a:pPr lvl="0">
              <a:lnSpc>
                <a:spcPct val="100000"/>
              </a:lnSpc>
              <a:spcBef>
                <a:spcPct val="0"/>
              </a:spcBef>
              <a:spcAft>
                <a:spcPct val="0"/>
              </a:spcAft>
              <a:buNone/>
              <a:defRPr/>
            </a:pPr>
            <a:endParaRPr lang="fr-BE" b="1" kern="0" dirty="0" smtClean="0"/>
          </a:p>
        </p:txBody>
      </p:sp>
      <p:grpSp>
        <p:nvGrpSpPr>
          <p:cNvPr id="3" name="Group 77"/>
          <p:cNvGrpSpPr/>
          <p:nvPr/>
        </p:nvGrpSpPr>
        <p:grpSpPr>
          <a:xfrm>
            <a:off x="2430016" y="1121296"/>
            <a:ext cx="5886400" cy="936104"/>
            <a:chOff x="2430016" y="980728"/>
            <a:chExt cx="5886400" cy="936104"/>
          </a:xfrm>
        </p:grpSpPr>
        <p:sp>
          <p:nvSpPr>
            <p:cNvPr id="73" name="Rectangle 72"/>
            <p:cNvSpPr/>
            <p:nvPr/>
          </p:nvSpPr>
          <p:spPr>
            <a:xfrm>
              <a:off x="2430016" y="1412776"/>
              <a:ext cx="5670376" cy="461665"/>
            </a:xfrm>
            <a:prstGeom prst="rect">
              <a:avLst/>
            </a:prstGeom>
          </p:spPr>
          <p:txBody>
            <a:bodyPr wrap="square">
              <a:spAutoFit/>
            </a:bodyPr>
            <a:lstStyle/>
            <a:p>
              <a:pPr lvl="0">
                <a:lnSpc>
                  <a:spcPct val="100000"/>
                </a:lnSpc>
                <a:spcBef>
                  <a:spcPct val="0"/>
                </a:spcBef>
                <a:spcAft>
                  <a:spcPct val="0"/>
                </a:spcAft>
                <a:buFont typeface="Wingdings" pitchFamily="2" charset="2"/>
                <a:buChar char="ü"/>
                <a:defRPr/>
              </a:pPr>
              <a:r>
                <a:rPr lang="fr-BE" b="1" kern="0" dirty="0" err="1" smtClean="0"/>
                <a:t>Completion</a:t>
              </a:r>
              <a:r>
                <a:rPr lang="fr-BE" b="1" kern="0" dirty="0" smtClean="0"/>
                <a:t> of </a:t>
              </a:r>
              <a:r>
                <a:rPr lang="fr-BE" b="1" kern="0" dirty="0" err="1" smtClean="0">
                  <a:solidFill>
                    <a:srgbClr val="FFFF00"/>
                  </a:solidFill>
                </a:rPr>
                <a:t>internal</a:t>
              </a:r>
              <a:r>
                <a:rPr lang="fr-BE" b="1" kern="0" dirty="0" smtClean="0">
                  <a:solidFill>
                    <a:srgbClr val="FFFF00"/>
                  </a:solidFill>
                </a:rPr>
                <a:t> </a:t>
              </a:r>
              <a:r>
                <a:rPr lang="fr-BE" b="1" kern="0" dirty="0" err="1" smtClean="0">
                  <a:solidFill>
                    <a:srgbClr val="FFFF00"/>
                  </a:solidFill>
                </a:rPr>
                <a:t>market</a:t>
              </a:r>
              <a:endParaRPr lang="fr-BE" b="1" kern="0" dirty="0" smtClean="0">
                <a:solidFill>
                  <a:srgbClr val="FFFF00"/>
                </a:solidFill>
              </a:endParaRPr>
            </a:p>
          </p:txBody>
        </p:sp>
        <p:pic>
          <p:nvPicPr>
            <p:cNvPr id="77" name="Picture 11"/>
            <p:cNvPicPr>
              <a:picLocks noChangeAspect="1" noChangeArrowheads="1"/>
            </p:cNvPicPr>
            <p:nvPr/>
          </p:nvPicPr>
          <p:blipFill>
            <a:blip r:embed="rId7" cstate="print"/>
            <a:srcRect/>
            <a:stretch>
              <a:fillRect/>
            </a:stretch>
          </p:blipFill>
          <p:spPr bwMode="auto">
            <a:xfrm>
              <a:off x="7380312" y="980728"/>
              <a:ext cx="936104" cy="936104"/>
            </a:xfrm>
            <a:prstGeom prst="rect">
              <a:avLst/>
            </a:prstGeom>
            <a:noFill/>
            <a:ln w="9525">
              <a:noFill/>
              <a:miter lim="800000"/>
              <a:headEnd/>
              <a:tailEnd/>
            </a:ln>
          </p:spPr>
        </p:pic>
      </p:grpSp>
      <p:sp>
        <p:nvSpPr>
          <p:cNvPr id="79" name="Rectangle 78"/>
          <p:cNvSpPr/>
          <p:nvPr/>
        </p:nvSpPr>
        <p:spPr>
          <a:xfrm>
            <a:off x="683568" y="4649688"/>
            <a:ext cx="7740352" cy="461665"/>
          </a:xfrm>
          <a:prstGeom prst="rect">
            <a:avLst/>
          </a:prstGeom>
        </p:spPr>
        <p:txBody>
          <a:bodyPr wrap="square">
            <a:spAutoFit/>
          </a:bodyPr>
          <a:lstStyle/>
          <a:p>
            <a:pPr lvl="0">
              <a:lnSpc>
                <a:spcPct val="100000"/>
              </a:lnSpc>
              <a:spcBef>
                <a:spcPct val="0"/>
              </a:spcBef>
              <a:spcAft>
                <a:spcPct val="0"/>
              </a:spcAft>
              <a:buFont typeface="Wingdings" pitchFamily="2" charset="2"/>
              <a:buChar char="ü"/>
              <a:defRPr/>
            </a:pPr>
            <a:r>
              <a:rPr lang="fr-BE" b="1" kern="0" dirty="0" err="1" smtClean="0">
                <a:solidFill>
                  <a:srgbClr val="FFFF00"/>
                </a:solidFill>
              </a:rPr>
              <a:t>Forced</a:t>
            </a:r>
            <a:r>
              <a:rPr lang="fr-BE" b="1" kern="0" dirty="0" smtClean="0"/>
              <a:t> </a:t>
            </a:r>
            <a:r>
              <a:rPr lang="fr-BE" b="1" kern="0" dirty="0" smtClean="0">
                <a:solidFill>
                  <a:srgbClr val="FFFF00"/>
                </a:solidFill>
              </a:rPr>
              <a:t>modal shift </a:t>
            </a:r>
            <a:r>
              <a:rPr lang="fr-BE" b="1" kern="0" dirty="0" err="1" smtClean="0"/>
              <a:t>disguised</a:t>
            </a:r>
            <a:r>
              <a:rPr lang="fr-BE" b="1" kern="0" dirty="0" smtClean="0"/>
              <a:t> </a:t>
            </a:r>
            <a:r>
              <a:rPr lang="fr-BE" b="1" kern="0" dirty="0" err="1" smtClean="0"/>
              <a:t>under</a:t>
            </a:r>
            <a:r>
              <a:rPr lang="fr-BE" b="1" kern="0" dirty="0" smtClean="0"/>
              <a:t> </a:t>
            </a:r>
            <a:r>
              <a:rPr lang="fr-BE" b="1" kern="0" dirty="0" err="1" smtClean="0"/>
              <a:t>co</a:t>
            </a:r>
            <a:r>
              <a:rPr lang="fr-BE" b="1" kern="0" dirty="0" smtClean="0"/>
              <a:t>-</a:t>
            </a:r>
            <a:r>
              <a:rPr lang="fr-BE" b="1" kern="0" dirty="0" err="1" smtClean="0"/>
              <a:t>modality</a:t>
            </a:r>
            <a:endParaRPr lang="fr-BE" b="1" kern="0" dirty="0" smtClean="0"/>
          </a:p>
        </p:txBody>
      </p:sp>
      <p:sp>
        <p:nvSpPr>
          <p:cNvPr id="80" name="Rectangle 79"/>
          <p:cNvSpPr/>
          <p:nvPr/>
        </p:nvSpPr>
        <p:spPr>
          <a:xfrm>
            <a:off x="683568" y="5081736"/>
            <a:ext cx="4512774" cy="461665"/>
          </a:xfrm>
          <a:prstGeom prst="rect">
            <a:avLst/>
          </a:prstGeom>
        </p:spPr>
        <p:txBody>
          <a:bodyPr wrap="none">
            <a:spAutoFit/>
          </a:bodyPr>
          <a:lstStyle/>
          <a:p>
            <a:pPr lvl="0">
              <a:lnSpc>
                <a:spcPct val="100000"/>
              </a:lnSpc>
              <a:spcBef>
                <a:spcPct val="0"/>
              </a:spcBef>
              <a:spcAft>
                <a:spcPct val="0"/>
              </a:spcAft>
              <a:buFont typeface="Wingdings" pitchFamily="2" charset="2"/>
              <a:buChar char="ü"/>
              <a:defRPr/>
            </a:pPr>
            <a:r>
              <a:rPr lang="fr-BE" b="1" kern="0" dirty="0" smtClean="0">
                <a:solidFill>
                  <a:srgbClr val="FFFF00"/>
                </a:solidFill>
              </a:rPr>
              <a:t>How</a:t>
            </a:r>
            <a:r>
              <a:rPr lang="fr-BE" b="1" kern="0" dirty="0" smtClean="0"/>
              <a:t> to </a:t>
            </a:r>
            <a:r>
              <a:rPr lang="fr-BE" b="1" kern="0" dirty="0" err="1" smtClean="0"/>
              <a:t>achieve</a:t>
            </a:r>
            <a:r>
              <a:rPr lang="fr-BE" b="1" kern="0" dirty="0" smtClean="0"/>
              <a:t> the </a:t>
            </a:r>
            <a:r>
              <a:rPr lang="fr-BE" b="1" kern="0" dirty="0" err="1" smtClean="0"/>
              <a:t>targets</a:t>
            </a:r>
            <a:r>
              <a:rPr lang="fr-BE" b="1" kern="0" dirty="0" smtClean="0"/>
              <a:t>?</a:t>
            </a:r>
          </a:p>
        </p:txBody>
      </p:sp>
      <p:sp>
        <p:nvSpPr>
          <p:cNvPr id="81" name="Rectangle 80"/>
          <p:cNvSpPr/>
          <p:nvPr/>
        </p:nvSpPr>
        <p:spPr>
          <a:xfrm>
            <a:off x="683568" y="5484167"/>
            <a:ext cx="3964547" cy="461665"/>
          </a:xfrm>
          <a:prstGeom prst="rect">
            <a:avLst/>
          </a:prstGeom>
        </p:spPr>
        <p:txBody>
          <a:bodyPr wrap="none">
            <a:spAutoFit/>
          </a:bodyPr>
          <a:lstStyle/>
          <a:p>
            <a:pPr lvl="0">
              <a:lnSpc>
                <a:spcPct val="100000"/>
              </a:lnSpc>
              <a:spcBef>
                <a:spcPct val="0"/>
              </a:spcBef>
              <a:spcAft>
                <a:spcPct val="0"/>
              </a:spcAft>
              <a:buFont typeface="Wingdings" pitchFamily="2" charset="2"/>
              <a:buChar char="ü"/>
              <a:defRPr/>
            </a:pPr>
            <a:r>
              <a:rPr lang="fr-BE" b="1" kern="0" dirty="0" err="1" smtClean="0">
                <a:solidFill>
                  <a:srgbClr val="FFFF00"/>
                </a:solidFill>
              </a:rPr>
              <a:t>Which</a:t>
            </a:r>
            <a:r>
              <a:rPr lang="fr-BE" b="1" kern="0" dirty="0" smtClean="0">
                <a:solidFill>
                  <a:srgbClr val="FFFF00"/>
                </a:solidFill>
              </a:rPr>
              <a:t> alternative fuels?</a:t>
            </a:r>
            <a:endParaRPr lang="fr-BE" b="1" kern="0" dirty="0" smtClean="0"/>
          </a:p>
        </p:txBody>
      </p:sp>
      <p:sp>
        <p:nvSpPr>
          <p:cNvPr id="82" name="Rectangle 81"/>
          <p:cNvSpPr/>
          <p:nvPr/>
        </p:nvSpPr>
        <p:spPr>
          <a:xfrm>
            <a:off x="683568" y="5916215"/>
            <a:ext cx="2901756" cy="461665"/>
          </a:xfrm>
          <a:prstGeom prst="rect">
            <a:avLst/>
          </a:prstGeom>
        </p:spPr>
        <p:txBody>
          <a:bodyPr wrap="none">
            <a:spAutoFit/>
          </a:bodyPr>
          <a:lstStyle/>
          <a:p>
            <a:pPr lvl="0">
              <a:lnSpc>
                <a:spcPct val="100000"/>
              </a:lnSpc>
              <a:spcBef>
                <a:spcPct val="0"/>
              </a:spcBef>
              <a:spcAft>
                <a:spcPct val="0"/>
              </a:spcAft>
              <a:buFont typeface="Wingdings" pitchFamily="2" charset="2"/>
              <a:buChar char="ü"/>
              <a:defRPr/>
            </a:pPr>
            <a:r>
              <a:rPr lang="fr-BE" b="1" kern="0" dirty="0" err="1" smtClean="0">
                <a:solidFill>
                  <a:srgbClr val="FFFF00"/>
                </a:solidFill>
              </a:rPr>
              <a:t>Who</a:t>
            </a:r>
            <a:r>
              <a:rPr lang="fr-BE" b="1" kern="0" dirty="0" smtClean="0">
                <a:solidFill>
                  <a:srgbClr val="FFFF00"/>
                </a:solidFill>
              </a:rPr>
              <a:t> to finance ?</a:t>
            </a:r>
            <a:endParaRPr lang="fr-BE" b="1" kern="0" dirty="0" smtClean="0"/>
          </a:p>
        </p:txBody>
      </p:sp>
      <p:pic>
        <p:nvPicPr>
          <p:cNvPr id="21" name="Picture 10"/>
          <p:cNvPicPr>
            <a:picLocks noChangeAspect="1" noChangeArrowheads="1"/>
          </p:cNvPicPr>
          <p:nvPr/>
        </p:nvPicPr>
        <p:blipFill>
          <a:blip r:embed="rId8" cstate="print"/>
          <a:srcRect/>
          <a:stretch>
            <a:fillRect/>
          </a:stretch>
        </p:blipFill>
        <p:spPr bwMode="auto">
          <a:xfrm>
            <a:off x="2771800" y="3212976"/>
            <a:ext cx="3222601" cy="1451307"/>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additive="base">
                                        <p:cTn id="7" dur="500" fill="hold"/>
                                        <p:tgtEl>
                                          <p:spTgt spid="79"/>
                                        </p:tgtEl>
                                        <p:attrNameLst>
                                          <p:attrName>ppt_x</p:attrName>
                                        </p:attrNameLst>
                                      </p:cBhvr>
                                      <p:tavLst>
                                        <p:tav tm="0">
                                          <p:val>
                                            <p:strVal val="#ppt_x"/>
                                          </p:val>
                                        </p:tav>
                                        <p:tav tm="100000">
                                          <p:val>
                                            <p:strVal val="#ppt_x"/>
                                          </p:val>
                                        </p:tav>
                                      </p:tavLst>
                                    </p:anim>
                                    <p:anim calcmode="lin" valueType="num">
                                      <p:cBhvr additive="base">
                                        <p:cTn id="8" dur="500" fill="hold"/>
                                        <p:tgtEl>
                                          <p:spTgt spid="7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500" fill="hold"/>
                                        <p:tgtEl>
                                          <p:spTgt spid="80"/>
                                        </p:tgtEl>
                                        <p:attrNameLst>
                                          <p:attrName>ppt_x</p:attrName>
                                        </p:attrNameLst>
                                      </p:cBhvr>
                                      <p:tavLst>
                                        <p:tav tm="0">
                                          <p:val>
                                            <p:strVal val="#ppt_x"/>
                                          </p:val>
                                        </p:tav>
                                        <p:tav tm="100000">
                                          <p:val>
                                            <p:strVal val="#ppt_x"/>
                                          </p:val>
                                        </p:tav>
                                      </p:tavLst>
                                    </p:anim>
                                    <p:anim calcmode="lin" valueType="num">
                                      <p:cBhvr additive="base">
                                        <p:cTn id="12" dur="500" fill="hold"/>
                                        <p:tgtEl>
                                          <p:spTgt spid="8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500" fill="hold"/>
                                        <p:tgtEl>
                                          <p:spTgt spid="81"/>
                                        </p:tgtEl>
                                        <p:attrNameLst>
                                          <p:attrName>ppt_x</p:attrName>
                                        </p:attrNameLst>
                                      </p:cBhvr>
                                      <p:tavLst>
                                        <p:tav tm="0">
                                          <p:val>
                                            <p:strVal val="#ppt_x"/>
                                          </p:val>
                                        </p:tav>
                                        <p:tav tm="100000">
                                          <p:val>
                                            <p:strVal val="#ppt_x"/>
                                          </p:val>
                                        </p:tav>
                                      </p:tavLst>
                                    </p:anim>
                                    <p:anim calcmode="lin" valueType="num">
                                      <p:cBhvr additive="base">
                                        <p:cTn id="16" dur="500" fill="hold"/>
                                        <p:tgtEl>
                                          <p:spTgt spid="8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500" fill="hold"/>
                                        <p:tgtEl>
                                          <p:spTgt spid="82"/>
                                        </p:tgtEl>
                                        <p:attrNameLst>
                                          <p:attrName>ppt_x</p:attrName>
                                        </p:attrNameLst>
                                      </p:cBhvr>
                                      <p:tavLst>
                                        <p:tav tm="0">
                                          <p:val>
                                            <p:strVal val="#ppt_x"/>
                                          </p:val>
                                        </p:tav>
                                        <p:tav tm="100000">
                                          <p:val>
                                            <p:strVal val="#ppt_x"/>
                                          </p:val>
                                        </p:tav>
                                      </p:tavLst>
                                    </p:anim>
                                    <p:anim calcmode="lin" valueType="num">
                                      <p:cBhvr additive="base">
                                        <p:cTn id="20" dur="500" fill="hold"/>
                                        <p:tgtEl>
                                          <p:spTgt spid="8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075"/>
                                        </p:tgtEl>
                                        <p:attrNameLst>
                                          <p:attrName>style.visibility</p:attrName>
                                        </p:attrNameLst>
                                      </p:cBhvr>
                                      <p:to>
                                        <p:strVal val="visible"/>
                                      </p:to>
                                    </p:set>
                                    <p:anim calcmode="lin" valueType="num">
                                      <p:cBhvr additive="base">
                                        <p:cTn id="23" dur="500" fill="hold"/>
                                        <p:tgtEl>
                                          <p:spTgt spid="2075"/>
                                        </p:tgtEl>
                                        <p:attrNameLst>
                                          <p:attrName>ppt_x</p:attrName>
                                        </p:attrNameLst>
                                      </p:cBhvr>
                                      <p:tavLst>
                                        <p:tav tm="0">
                                          <p:val>
                                            <p:strVal val="#ppt_x"/>
                                          </p:val>
                                        </p:tav>
                                        <p:tav tm="100000">
                                          <p:val>
                                            <p:strVal val="#ppt_x"/>
                                          </p:val>
                                        </p:tav>
                                      </p:tavLst>
                                    </p:anim>
                                    <p:anim calcmode="lin" valueType="num">
                                      <p:cBhvr additive="base">
                                        <p:cTn id="24" dur="500" fill="hold"/>
                                        <p:tgtEl>
                                          <p:spTgt spid="2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do we REALLY need?</a:t>
            </a:r>
            <a:endParaRPr lang="en-GB" dirty="0"/>
          </a:p>
        </p:txBody>
      </p:sp>
      <p:sp>
        <p:nvSpPr>
          <p:cNvPr id="3" name="Content Placeholder 2"/>
          <p:cNvSpPr>
            <a:spLocks noGrp="1"/>
          </p:cNvSpPr>
          <p:nvPr>
            <p:ph idx="1"/>
          </p:nvPr>
        </p:nvSpPr>
        <p:spPr>
          <a:xfrm>
            <a:off x="251520" y="1484784"/>
            <a:ext cx="8583613" cy="4800600"/>
          </a:xfrm>
        </p:spPr>
        <p:txBody>
          <a:bodyPr/>
          <a:lstStyle/>
          <a:p>
            <a:r>
              <a:rPr lang="en-GB" dirty="0" smtClean="0"/>
              <a:t>Efficient, sustainable transport system including road freight with non-discriminatory pricing.</a:t>
            </a:r>
          </a:p>
          <a:p>
            <a:r>
              <a:rPr lang="en-GB" dirty="0" smtClean="0"/>
              <a:t>Greening of all transport modes at-source.</a:t>
            </a:r>
          </a:p>
          <a:p>
            <a:r>
              <a:rPr lang="en-GB" dirty="0" smtClean="0"/>
              <a:t>Possibilities to innovate (weights and dimensions)</a:t>
            </a:r>
          </a:p>
          <a:p>
            <a:r>
              <a:rPr lang="en-GB" dirty="0" smtClean="0"/>
              <a:t>New vehicle technologies and economically viable alternative fuels.</a:t>
            </a:r>
          </a:p>
          <a:p>
            <a:r>
              <a:rPr lang="en-GB" dirty="0" smtClean="0"/>
              <a:t>Good and safe infrastructure</a:t>
            </a:r>
          </a:p>
          <a:p>
            <a:r>
              <a:rPr lang="en-GB" dirty="0" smtClean="0"/>
              <a:t>Practical support for SMART MOVE’s aim to double the use of bus and coach transport.</a:t>
            </a:r>
            <a:endParaRPr lang="en-GB" dirty="0"/>
          </a:p>
        </p:txBody>
      </p:sp>
      <p:sp>
        <p:nvSpPr>
          <p:cNvPr id="4" name="Slide Number Placeholder 3"/>
          <p:cNvSpPr>
            <a:spLocks noGrp="1"/>
          </p:cNvSpPr>
          <p:nvPr>
            <p:ph type="sldNum" sz="quarter" idx="12"/>
          </p:nvPr>
        </p:nvSpPr>
        <p:spPr/>
        <p:txBody>
          <a:bodyPr/>
          <a:lstStyle/>
          <a:p>
            <a:pPr>
              <a:defRPr/>
            </a:pPr>
            <a:r>
              <a:rPr lang="en-US" smtClean="0"/>
              <a:t>Page </a:t>
            </a:r>
            <a:fld id="{E4324F84-85F6-407D-B0D9-7D48FD87B6F5}" type="slidenum">
              <a:rPr lang="en-US" smtClean="0"/>
              <a:pPr>
                <a:defRPr/>
              </a:pPr>
              <a:t>9</a:t>
            </a:fld>
            <a:endParaRPr lang="en-US" dirty="0"/>
          </a:p>
        </p:txBody>
      </p:sp>
      <p:sp>
        <p:nvSpPr>
          <p:cNvPr id="5" name="Footer Placeholder 4"/>
          <p:cNvSpPr>
            <a:spLocks noGrp="1"/>
          </p:cNvSpPr>
          <p:nvPr>
            <p:ph type="ftr" sz="quarter" idx="11"/>
          </p:nvPr>
        </p:nvSpPr>
        <p:spPr/>
        <p:txBody>
          <a:bodyPr/>
          <a:lstStyle/>
          <a:p>
            <a:pPr>
              <a:defRPr/>
            </a:pPr>
            <a:r>
              <a:rPr lang="en-US" smtClean="0"/>
              <a:t>(c) International Road Transport Union (IRU) 2011</a:t>
            </a:r>
            <a:endParaRPr lang="en-US" dirty="0"/>
          </a:p>
        </p:txBody>
      </p:sp>
      <p:pic>
        <p:nvPicPr>
          <p:cNvPr id="6" name="Picture 4"/>
          <p:cNvPicPr>
            <a:picLocks noChangeAspect="1" noChangeArrowheads="1"/>
          </p:cNvPicPr>
          <p:nvPr/>
        </p:nvPicPr>
        <p:blipFill>
          <a:blip r:embed="rId3" cstate="print"/>
          <a:srcRect/>
          <a:stretch>
            <a:fillRect/>
          </a:stretch>
        </p:blipFill>
        <p:spPr bwMode="auto">
          <a:xfrm>
            <a:off x="7681912" y="4581128"/>
            <a:ext cx="1462088" cy="8382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esentation Template - EN 2007">
  <a:themeElements>
    <a:clrScheme name="">
      <a:dk1>
        <a:srgbClr val="000000"/>
      </a:dk1>
      <a:lt1>
        <a:srgbClr val="FFFFFF"/>
      </a:lt1>
      <a:dk2>
        <a:srgbClr val="000000"/>
      </a:dk2>
      <a:lt2>
        <a:srgbClr val="808080"/>
      </a:lt2>
      <a:accent1>
        <a:srgbClr val="993366"/>
      </a:accent1>
      <a:accent2>
        <a:srgbClr val="339966"/>
      </a:accent2>
      <a:accent3>
        <a:srgbClr val="FFFFFF"/>
      </a:accent3>
      <a:accent4>
        <a:srgbClr val="000000"/>
      </a:accent4>
      <a:accent5>
        <a:srgbClr val="CAADB8"/>
      </a:accent5>
      <a:accent6>
        <a:srgbClr val="2D8A5C"/>
      </a:accent6>
      <a:hlink>
        <a:srgbClr val="FFCC00"/>
      </a:hlink>
      <a:folHlink>
        <a:srgbClr val="B2B2B2"/>
      </a:folHlink>
    </a:clrScheme>
    <a:fontScheme name="standard 07">
      <a:majorFont>
        <a:latin typeface="Arial"/>
        <a:ea typeface=""/>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CCFFFF"/>
            </a:gs>
            <a:gs pos="100000">
              <a:schemeClr val="bg1"/>
            </a:gs>
          </a:gsLst>
          <a:lin ang="5400000" scaled="1"/>
        </a:gradFill>
        <a:ln w="9525" cap="flat" cmpd="sng" algn="ctr">
          <a:noFill/>
          <a:prstDash val="solid"/>
          <a:round/>
          <a:headEnd type="none" w="med" len="med"/>
          <a:tailEnd type="none" w="med" len="med"/>
        </a:ln>
        <a:effectLst>
          <a:outerShdw dist="35921" dir="2700000" algn="ctr" rotWithShape="0">
            <a:schemeClr val="tx2"/>
          </a:outerShdw>
        </a:effec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5000"/>
          </a:lnSpc>
          <a:spcBef>
            <a:spcPct val="15000"/>
          </a:spcBef>
          <a:spcAft>
            <a:spcPct val="15000"/>
          </a:spcAft>
          <a:buClr>
            <a:schemeClr val="bg1"/>
          </a:buClr>
          <a:buSzTx/>
          <a:buFontTx/>
          <a:buChar char="•"/>
          <a:tabLst/>
          <a:defRPr kumimoji="0" lang="en-US" sz="2400" b="0"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cs typeface="Arial" charset="0"/>
          </a:defRPr>
        </a:defPPr>
      </a:lstStyle>
    </a:spDef>
    <a:lnDef>
      <a:spPr bwMode="auto">
        <a:xfrm>
          <a:off x="0" y="0"/>
          <a:ext cx="1" cy="1"/>
        </a:xfrm>
        <a:custGeom>
          <a:avLst/>
          <a:gdLst/>
          <a:ahLst/>
          <a:cxnLst/>
          <a:rect l="0" t="0" r="0" b="0"/>
          <a:pathLst/>
        </a:custGeom>
        <a:gradFill rotWithShape="1">
          <a:gsLst>
            <a:gs pos="0">
              <a:srgbClr val="CCFFFF"/>
            </a:gs>
            <a:gs pos="100000">
              <a:schemeClr val="bg1"/>
            </a:gs>
          </a:gsLst>
          <a:lin ang="5400000" scaled="1"/>
        </a:gradFill>
        <a:ln w="9525" cap="flat" cmpd="sng" algn="ctr">
          <a:noFill/>
          <a:prstDash val="solid"/>
          <a:round/>
          <a:headEnd type="none" w="med" len="med"/>
          <a:tailEnd type="none" w="med" len="med"/>
        </a:ln>
        <a:effectLst>
          <a:outerShdw dist="35921" dir="2700000" algn="ctr" rotWithShape="0">
            <a:schemeClr val="tx2"/>
          </a:outerShdw>
        </a:effec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5000"/>
          </a:lnSpc>
          <a:spcBef>
            <a:spcPct val="15000"/>
          </a:spcBef>
          <a:spcAft>
            <a:spcPct val="15000"/>
          </a:spcAft>
          <a:buClr>
            <a:schemeClr val="bg1"/>
          </a:buClr>
          <a:buSzTx/>
          <a:buFontTx/>
          <a:buChar char="•"/>
          <a:tabLst/>
          <a:defRPr kumimoji="0" lang="en-US" sz="2400" b="0"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cs typeface="Arial" charset="0"/>
          </a:defRPr>
        </a:defPPr>
      </a:lstStyle>
    </a:lnDef>
  </a:objectDefaults>
  <a:extraClrSchemeLst>
    <a:extraClrScheme>
      <a:clrScheme name="standard 07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 07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 07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 07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 0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 0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 0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tandard 07 8">
        <a:dk1>
          <a:srgbClr val="000000"/>
        </a:dk1>
        <a:lt1>
          <a:srgbClr val="FFFFFF"/>
        </a:lt1>
        <a:dk2>
          <a:srgbClr val="000000"/>
        </a:dk2>
        <a:lt2>
          <a:srgbClr val="808080"/>
        </a:lt2>
        <a:accent1>
          <a:srgbClr val="FFCC00"/>
        </a:accent1>
        <a:accent2>
          <a:srgbClr val="006600"/>
        </a:accent2>
        <a:accent3>
          <a:srgbClr val="FFFFFF"/>
        </a:accent3>
        <a:accent4>
          <a:srgbClr val="000000"/>
        </a:accent4>
        <a:accent5>
          <a:srgbClr val="FFE2AA"/>
        </a:accent5>
        <a:accent6>
          <a:srgbClr val="005C00"/>
        </a:accent6>
        <a:hlink>
          <a:srgbClr val="993366"/>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 Template - EN 2007</Template>
  <TotalTime>895</TotalTime>
  <Words>2070</Words>
  <Application>Microsoft Office PowerPoint</Application>
  <PresentationFormat>On-screen Show (4:3)</PresentationFormat>
  <Paragraphs>357</Paragraphs>
  <Slides>29</Slides>
  <Notes>21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Presentation Template - EN 2007</vt:lpstr>
      <vt:lpstr>Worksheet</vt:lpstr>
      <vt:lpstr>   REGULATIONS AND EUROPEAN BEST PRACTICES IN THE ROAD TRANSPORT SECTOR  UNTRR INTERNATIONAL SEMINAR  Novotel Hotel, Bucharest, Romania 5 December, 2011</vt:lpstr>
      <vt:lpstr>OVERVIEW</vt:lpstr>
      <vt:lpstr>Evolution of IRU Membership</vt:lpstr>
      <vt:lpstr>Evolution of IRU Structure</vt:lpstr>
      <vt:lpstr>IRU Priorities </vt:lpstr>
      <vt:lpstr>Slide 6</vt:lpstr>
      <vt:lpstr>The EU Transport White Paper 2011</vt:lpstr>
      <vt:lpstr>Slide 8</vt:lpstr>
      <vt:lpstr>What do we REALLY need?</vt:lpstr>
      <vt:lpstr>  The EU Social Rules Framework             </vt:lpstr>
      <vt:lpstr>Amending the Tachograph Regulation</vt:lpstr>
      <vt:lpstr>Review of the Tachograph Regulation</vt:lpstr>
      <vt:lpstr>Review of the Tachograph Regulation</vt:lpstr>
      <vt:lpstr> Driving and Rest Time Rules Regulation 561/2006/EC  </vt:lpstr>
      <vt:lpstr>The EU Enforcement Problem</vt:lpstr>
      <vt:lpstr>Problems with Driving and Rest Time Rules Enforcement</vt:lpstr>
      <vt:lpstr>Enforcing EU Social Rules</vt:lpstr>
      <vt:lpstr>EU Enforcement Committee:  Guidance, Decisions, Recommendations </vt:lpstr>
      <vt:lpstr>TISPOL, ECR, IRU ‘Declaration of Intent’ March 2011 </vt:lpstr>
      <vt:lpstr>Driver Training Directive</vt:lpstr>
      <vt:lpstr>Slide 21</vt:lpstr>
      <vt:lpstr>Initial qualification process</vt:lpstr>
      <vt:lpstr>Slide 23</vt:lpstr>
      <vt:lpstr>Slide 24</vt:lpstr>
      <vt:lpstr>Slide 25</vt:lpstr>
      <vt:lpstr>EU Driver Training Directive</vt:lpstr>
      <vt:lpstr>EU Driver Training Directive</vt:lpstr>
      <vt:lpstr>Conclusions</vt:lpstr>
      <vt:lpstr>www.iru.org</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the IRU</dc:title>
  <dc:creator>jebele</dc:creator>
  <cp:lastModifiedBy>dviccars</cp:lastModifiedBy>
  <cp:revision>146</cp:revision>
  <dcterms:created xsi:type="dcterms:W3CDTF">2011-05-24T13:13:11Z</dcterms:created>
  <dcterms:modified xsi:type="dcterms:W3CDTF">2011-11-30T16:21:11Z</dcterms:modified>
</cp:coreProperties>
</file>